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87" r:id="rId3"/>
    <p:sldId id="273" r:id="rId4"/>
    <p:sldId id="274" r:id="rId5"/>
    <p:sldId id="285" r:id="rId6"/>
    <p:sldId id="286" r:id="rId7"/>
    <p:sldId id="275" r:id="rId8"/>
    <p:sldId id="276" r:id="rId9"/>
    <p:sldId id="291" r:id="rId10"/>
    <p:sldId id="277" r:id="rId11"/>
    <p:sldId id="288" r:id="rId12"/>
    <p:sldId id="289" r:id="rId13"/>
    <p:sldId id="294" r:id="rId14"/>
    <p:sldId id="295" r:id="rId15"/>
    <p:sldId id="297" r:id="rId16"/>
    <p:sldId id="299" r:id="rId17"/>
    <p:sldId id="292" r:id="rId18"/>
    <p:sldId id="298" r:id="rId19"/>
    <p:sldId id="278" r:id="rId20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33F54-F3D6-4545-914C-B2B8403D09E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4B35F-592B-41D3-B7F6-4EF0DFD3177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Профессиональная карьера</a:t>
          </a:r>
        </a:p>
      </dgm:t>
    </dgm:pt>
    <dgm:pt modelId="{C9A0782A-7B49-4B90-98EE-AED0196413BB}" type="parTrans" cxnId="{5632C2B8-C17A-44DC-A9FB-B52A4931DF58}">
      <dgm:prSet/>
      <dgm:spPr/>
      <dgm:t>
        <a:bodyPr/>
        <a:lstStyle/>
        <a:p>
          <a:endParaRPr lang="ru-RU"/>
        </a:p>
      </dgm:t>
    </dgm:pt>
    <dgm:pt modelId="{65ED2302-6434-4B7E-884F-30DA4A38ECCF}" type="sibTrans" cxnId="{5632C2B8-C17A-44DC-A9FB-B52A4931DF58}">
      <dgm:prSet/>
      <dgm:spPr/>
      <dgm:t>
        <a:bodyPr/>
        <a:lstStyle/>
        <a:p>
          <a:endParaRPr lang="ru-RU"/>
        </a:p>
      </dgm:t>
    </dgm:pt>
    <dgm:pt modelId="{E6EAE634-72F1-4DF6-86B8-F4FB99E0194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Межорганизаионная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карьера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7B9A2364-6CBB-4D01-A128-80151EA31F29}" type="parTrans" cxnId="{9FB709C4-36F9-4AD4-B49F-6DDD7F7A1E4A}">
      <dgm:prSet/>
      <dgm:spPr/>
      <dgm:t>
        <a:bodyPr/>
        <a:lstStyle/>
        <a:p>
          <a:endParaRPr lang="ru-RU"/>
        </a:p>
      </dgm:t>
    </dgm:pt>
    <dgm:pt modelId="{724B7FAF-7CD2-416D-B0DF-80F3B6ED20F8}" type="sibTrans" cxnId="{9FB709C4-36F9-4AD4-B49F-6DDD7F7A1E4A}">
      <dgm:prSet/>
      <dgm:spPr/>
      <dgm:t>
        <a:bodyPr/>
        <a:lstStyle/>
        <a:p>
          <a:endParaRPr lang="ru-RU"/>
        </a:p>
      </dgm:t>
    </dgm:pt>
    <dgm:pt modelId="{49808EBB-EF84-4E49-BE21-7E0ACB8D3B5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Специализированная карьера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46F7A7A4-5F28-4621-99EE-2F4E79D81331}" type="parTrans" cxnId="{19D64EFB-BCDE-4FB4-93CD-DB4901C1385C}">
      <dgm:prSet/>
      <dgm:spPr/>
      <dgm:t>
        <a:bodyPr/>
        <a:lstStyle/>
        <a:p>
          <a:endParaRPr lang="ru-RU"/>
        </a:p>
      </dgm:t>
    </dgm:pt>
    <dgm:pt modelId="{1796C515-286F-4BD6-9781-4519BFB5A493}" type="sibTrans" cxnId="{19D64EFB-BCDE-4FB4-93CD-DB4901C1385C}">
      <dgm:prSet/>
      <dgm:spPr/>
      <dgm:t>
        <a:bodyPr/>
        <a:lstStyle/>
        <a:p>
          <a:endParaRPr lang="ru-RU"/>
        </a:p>
      </dgm:t>
    </dgm:pt>
    <dgm:pt modelId="{CCE74509-8C65-4E5D-A41F-7307966CE518}">
      <dgm:prSet phldrT="[Текст]" custT="1"/>
      <dgm:spPr/>
      <dgm:t>
        <a:bodyPr/>
        <a:lstStyle/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5.Неспециализированная карьера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A6ED79-89DA-4E64-9135-E33A1C38E607}" type="parTrans" cxnId="{5F36E67D-F19D-4DFC-A859-031B85D15077}">
      <dgm:prSet/>
      <dgm:spPr/>
      <dgm:t>
        <a:bodyPr/>
        <a:lstStyle/>
        <a:p>
          <a:endParaRPr lang="ru-RU"/>
        </a:p>
      </dgm:t>
    </dgm:pt>
    <dgm:pt modelId="{E919DD94-13D4-4376-9F04-66A1B39D9C72}" type="sibTrans" cxnId="{5F36E67D-F19D-4DFC-A859-031B85D15077}">
      <dgm:prSet/>
      <dgm:spPr/>
      <dgm:t>
        <a:bodyPr/>
        <a:lstStyle/>
        <a:p>
          <a:endParaRPr lang="ru-RU"/>
        </a:p>
      </dgm:t>
    </dgm:pt>
    <dgm:pt modelId="{C010E6C8-458B-49DF-B31F-F60CE9ED6A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Вертикальная карьера </a:t>
          </a:r>
        </a:p>
      </dgm:t>
    </dgm:pt>
    <dgm:pt modelId="{8CE455FA-870E-4B03-AE78-5F099B53D4EF}" type="parTrans" cxnId="{C0A68273-8F04-4C7D-9B3F-7C8A6111DF91}">
      <dgm:prSet/>
      <dgm:spPr/>
      <dgm:t>
        <a:bodyPr/>
        <a:lstStyle/>
        <a:p>
          <a:endParaRPr lang="ru-RU"/>
        </a:p>
      </dgm:t>
    </dgm:pt>
    <dgm:pt modelId="{90AC967A-5C7D-4FE8-82C6-4DAE5477631D}" type="sibTrans" cxnId="{C0A68273-8F04-4C7D-9B3F-7C8A6111DF91}">
      <dgm:prSet/>
      <dgm:spPr/>
      <dgm:t>
        <a:bodyPr/>
        <a:lstStyle/>
        <a:p>
          <a:endParaRPr lang="ru-RU"/>
        </a:p>
      </dgm:t>
    </dgm:pt>
    <dgm:pt modelId="{577984D4-C4D0-49F6-B3ED-C90380D08D0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Горизонтальная карьера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</a:endParaRPr>
        </a:p>
      </dgm:t>
    </dgm:pt>
    <dgm:pt modelId="{3101EC87-EC5A-4FCF-9783-9893F130C684}" type="parTrans" cxnId="{9CEC4DA8-EE24-4489-ACBD-AC13D0748691}">
      <dgm:prSet/>
      <dgm:spPr/>
      <dgm:t>
        <a:bodyPr/>
        <a:lstStyle/>
        <a:p>
          <a:endParaRPr lang="ru-RU"/>
        </a:p>
      </dgm:t>
    </dgm:pt>
    <dgm:pt modelId="{76AF10C7-4FB5-4C26-8451-132348ADBF5B}" type="sibTrans" cxnId="{9CEC4DA8-EE24-4489-ACBD-AC13D0748691}">
      <dgm:prSet/>
      <dgm:spPr/>
      <dgm:t>
        <a:bodyPr/>
        <a:lstStyle/>
        <a:p>
          <a:endParaRPr lang="ru-RU"/>
        </a:p>
      </dgm:t>
    </dgm:pt>
    <dgm:pt modelId="{2AE5AB5D-C221-4E92-AFE8-DD6EC03340B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Ступенчатая карьера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</a:endParaRPr>
        </a:p>
      </dgm:t>
    </dgm:pt>
    <dgm:pt modelId="{D27B6252-6F78-4029-8EFE-1395CED833BE}" type="parTrans" cxnId="{D9D7761D-8EBA-471D-BE1A-0FA33ACB9FF3}">
      <dgm:prSet/>
      <dgm:spPr/>
      <dgm:t>
        <a:bodyPr/>
        <a:lstStyle/>
        <a:p>
          <a:endParaRPr lang="ru-RU"/>
        </a:p>
      </dgm:t>
    </dgm:pt>
    <dgm:pt modelId="{E07BBCC7-EEA0-4457-9400-3375BE304F03}" type="sibTrans" cxnId="{D9D7761D-8EBA-471D-BE1A-0FA33ACB9FF3}">
      <dgm:prSet/>
      <dgm:spPr/>
      <dgm:t>
        <a:bodyPr/>
        <a:lstStyle/>
        <a:p>
          <a:endParaRPr lang="ru-RU"/>
        </a:p>
      </dgm:t>
    </dgm:pt>
    <dgm:pt modelId="{2FC11E9D-A2F1-4D7B-A933-09E0DEF9C3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9. Скрытая карьера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EAD695-0611-41F6-8FC4-89D24DD62114}" type="parTrans" cxnId="{E7777D95-A699-4995-90CC-FAF30DB9479C}">
      <dgm:prSet/>
      <dgm:spPr/>
      <dgm:t>
        <a:bodyPr/>
        <a:lstStyle/>
        <a:p>
          <a:endParaRPr lang="ru-RU"/>
        </a:p>
      </dgm:t>
    </dgm:pt>
    <dgm:pt modelId="{C73139EC-F8C3-4DEE-9B4E-2E6E4CBB3AFD}" type="sibTrans" cxnId="{E7777D95-A699-4995-90CC-FAF30DB9479C}">
      <dgm:prSet/>
      <dgm:spPr/>
      <dgm:t>
        <a:bodyPr/>
        <a:lstStyle/>
        <a:p>
          <a:endParaRPr lang="ru-RU"/>
        </a:p>
      </dgm:t>
    </dgm:pt>
    <dgm:pt modelId="{8272BC92-E89F-41D6-AAEC-BC47A8E240C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 2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Внутриорганизационная карьера </a:t>
          </a:r>
        </a:p>
        <a:p>
          <a:pPr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FBEF5CC-F5B2-4FB8-A57B-42E392101491}" type="parTrans" cxnId="{3BC94A70-A86F-48D0-ACBE-C82D4F3F49F7}">
      <dgm:prSet/>
      <dgm:spPr/>
      <dgm:t>
        <a:bodyPr/>
        <a:lstStyle/>
        <a:p>
          <a:endParaRPr lang="ru-RU"/>
        </a:p>
      </dgm:t>
    </dgm:pt>
    <dgm:pt modelId="{B64C3DF4-2E51-4769-A9F6-12D2BF3D800E}" type="sibTrans" cxnId="{3BC94A70-A86F-48D0-ACBE-C82D4F3F49F7}">
      <dgm:prSet/>
      <dgm:spPr/>
      <dgm:t>
        <a:bodyPr/>
        <a:lstStyle/>
        <a:p>
          <a:endParaRPr lang="ru-RU"/>
        </a:p>
      </dgm:t>
    </dgm:pt>
    <dgm:pt modelId="{CCF817F7-5735-4458-B21A-8D9EDF10A15A}" type="pres">
      <dgm:prSet presAssocID="{C7533F54-F3D6-4545-914C-B2B8403D09E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40EC70-6B07-4566-A77F-29B1FC041625}" type="pres">
      <dgm:prSet presAssocID="{7A44B35F-592B-41D3-B7F6-4EF0DFD31775}" presName="compNode" presStyleCnt="0"/>
      <dgm:spPr/>
    </dgm:pt>
    <dgm:pt modelId="{F0DECE59-DCCD-421C-B978-0C82479B375A}" type="pres">
      <dgm:prSet presAssocID="{7A44B35F-592B-41D3-B7F6-4EF0DFD31775}" presName="dummyConnPt" presStyleCnt="0"/>
      <dgm:spPr/>
    </dgm:pt>
    <dgm:pt modelId="{CD6935B8-4C7E-426D-A552-D2702219EE22}" type="pres">
      <dgm:prSet presAssocID="{7A44B35F-592B-41D3-B7F6-4EF0DFD3177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22EF3-A425-487D-95F5-FC3A4FE1984F}" type="pres">
      <dgm:prSet presAssocID="{65ED2302-6434-4B7E-884F-30DA4A38ECC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4317F3B5-6AB9-410D-BE04-D06399F9AA9E}" type="pres">
      <dgm:prSet presAssocID="{8272BC92-E89F-41D6-AAEC-BC47A8E240CC}" presName="compNode" presStyleCnt="0"/>
      <dgm:spPr/>
    </dgm:pt>
    <dgm:pt modelId="{FD0EB98D-7E36-4DA5-86A9-5AFBE0AF630F}" type="pres">
      <dgm:prSet presAssocID="{8272BC92-E89F-41D6-AAEC-BC47A8E240CC}" presName="dummyConnPt" presStyleCnt="0"/>
      <dgm:spPr/>
    </dgm:pt>
    <dgm:pt modelId="{64707A82-8A2E-4193-88EB-1FBD9DFF7C8C}" type="pres">
      <dgm:prSet presAssocID="{8272BC92-E89F-41D6-AAEC-BC47A8E240C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9C397-3353-4697-ADDF-85E3F4FE19FA}" type="pres">
      <dgm:prSet presAssocID="{B64C3DF4-2E51-4769-A9F6-12D2BF3D800E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1B822FAC-831D-4309-ADE4-E1B12C7188E6}" type="pres">
      <dgm:prSet presAssocID="{E6EAE634-72F1-4DF6-86B8-F4FB99E01944}" presName="compNode" presStyleCnt="0"/>
      <dgm:spPr/>
    </dgm:pt>
    <dgm:pt modelId="{3286E9B9-E208-43D8-9A1E-16D71FA630D7}" type="pres">
      <dgm:prSet presAssocID="{E6EAE634-72F1-4DF6-86B8-F4FB99E01944}" presName="dummyConnPt" presStyleCnt="0"/>
      <dgm:spPr/>
    </dgm:pt>
    <dgm:pt modelId="{5BA98B3F-B809-484C-AA81-D87698BBA6AF}" type="pres">
      <dgm:prSet presAssocID="{E6EAE634-72F1-4DF6-86B8-F4FB99E0194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B4CFD-8EF6-4015-BAB9-60E7D0621358}" type="pres">
      <dgm:prSet presAssocID="{724B7FAF-7CD2-416D-B0DF-80F3B6ED20F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38DC577-F96B-4D00-BC8D-B9CF344BDD49}" type="pres">
      <dgm:prSet presAssocID="{49808EBB-EF84-4E49-BE21-7E0ACB8D3B5D}" presName="compNode" presStyleCnt="0"/>
      <dgm:spPr/>
    </dgm:pt>
    <dgm:pt modelId="{93B7155F-A6F0-417E-839C-B65AB071E14A}" type="pres">
      <dgm:prSet presAssocID="{49808EBB-EF84-4E49-BE21-7E0ACB8D3B5D}" presName="dummyConnPt" presStyleCnt="0"/>
      <dgm:spPr/>
    </dgm:pt>
    <dgm:pt modelId="{5DB6D8AA-8F23-44A3-B07D-554033413A8F}" type="pres">
      <dgm:prSet presAssocID="{49808EBB-EF84-4E49-BE21-7E0ACB8D3B5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09837-698E-4000-9BA8-D71E6A9D8710}" type="pres">
      <dgm:prSet presAssocID="{1796C515-286F-4BD6-9781-4519BFB5A493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83AEC054-241A-4E3C-B174-DACFE255543F}" type="pres">
      <dgm:prSet presAssocID="{CCE74509-8C65-4E5D-A41F-7307966CE518}" presName="compNode" presStyleCnt="0"/>
      <dgm:spPr/>
    </dgm:pt>
    <dgm:pt modelId="{7A868E70-619A-4F29-BA11-8DC9C7833A52}" type="pres">
      <dgm:prSet presAssocID="{CCE74509-8C65-4E5D-A41F-7307966CE518}" presName="dummyConnPt" presStyleCnt="0"/>
      <dgm:spPr/>
    </dgm:pt>
    <dgm:pt modelId="{D32B25D6-BB61-478D-A697-08676756533E}" type="pres">
      <dgm:prSet presAssocID="{CCE74509-8C65-4E5D-A41F-7307966CE51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519A9-BA2E-4570-9C25-A69956E29002}" type="pres">
      <dgm:prSet presAssocID="{E919DD94-13D4-4376-9F04-66A1B39D9C7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486D1B1-EE27-4FD4-B417-A62C984807F3}" type="pres">
      <dgm:prSet presAssocID="{C010E6C8-458B-49DF-B31F-F60CE9ED6A0E}" presName="compNode" presStyleCnt="0"/>
      <dgm:spPr/>
    </dgm:pt>
    <dgm:pt modelId="{B6AFBEF3-86D7-47D0-A068-CA4440CAA87D}" type="pres">
      <dgm:prSet presAssocID="{C010E6C8-458B-49DF-B31F-F60CE9ED6A0E}" presName="dummyConnPt" presStyleCnt="0"/>
      <dgm:spPr/>
    </dgm:pt>
    <dgm:pt modelId="{5E6FAA03-D6E3-42FD-9011-85837566C748}" type="pres">
      <dgm:prSet presAssocID="{C010E6C8-458B-49DF-B31F-F60CE9ED6A0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1BDDB-0357-4961-A9B8-BB61C7BCCAFE}" type="pres">
      <dgm:prSet presAssocID="{90AC967A-5C7D-4FE8-82C6-4DAE5477631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311C898F-59D5-43F8-A588-FB87A20F0E05}" type="pres">
      <dgm:prSet presAssocID="{577984D4-C4D0-49F6-B3ED-C90380D08D0C}" presName="compNode" presStyleCnt="0"/>
      <dgm:spPr/>
    </dgm:pt>
    <dgm:pt modelId="{1E7B528D-B397-49A6-B4D8-603144763458}" type="pres">
      <dgm:prSet presAssocID="{577984D4-C4D0-49F6-B3ED-C90380D08D0C}" presName="dummyConnPt" presStyleCnt="0"/>
      <dgm:spPr/>
    </dgm:pt>
    <dgm:pt modelId="{20793781-DDE4-4987-82BA-E80F01E03EA9}" type="pres">
      <dgm:prSet presAssocID="{577984D4-C4D0-49F6-B3ED-C90380D08D0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6D9A4-A431-46A7-B9C8-899FA8B25AD1}" type="pres">
      <dgm:prSet presAssocID="{76AF10C7-4FB5-4C26-8451-132348ADBF5B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6E65B9B-A7E1-46DC-A6AE-E97FA91F3579}" type="pres">
      <dgm:prSet presAssocID="{2AE5AB5D-C221-4E92-AFE8-DD6EC03340BD}" presName="compNode" presStyleCnt="0"/>
      <dgm:spPr/>
    </dgm:pt>
    <dgm:pt modelId="{1AC0BFF5-BACF-48B7-8E49-5A2E23A58E2C}" type="pres">
      <dgm:prSet presAssocID="{2AE5AB5D-C221-4E92-AFE8-DD6EC03340BD}" presName="dummyConnPt" presStyleCnt="0"/>
      <dgm:spPr/>
    </dgm:pt>
    <dgm:pt modelId="{16FE2862-DB1C-4770-B64A-3DC360135C6D}" type="pres">
      <dgm:prSet presAssocID="{2AE5AB5D-C221-4E92-AFE8-DD6EC03340B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4DF80-EED4-4541-8EE1-3A81A0FB628C}" type="pres">
      <dgm:prSet presAssocID="{E07BBCC7-EEA0-4457-9400-3375BE304F03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A49701A2-2732-4C40-B74A-BF62302E0ED1}" type="pres">
      <dgm:prSet presAssocID="{2FC11E9D-A2F1-4D7B-A933-09E0DEF9C3D3}" presName="compNode" presStyleCnt="0"/>
      <dgm:spPr/>
    </dgm:pt>
    <dgm:pt modelId="{2F422705-19FD-475F-891B-36510316CB54}" type="pres">
      <dgm:prSet presAssocID="{2FC11E9D-A2F1-4D7B-A933-09E0DEF9C3D3}" presName="dummyConnPt" presStyleCnt="0"/>
      <dgm:spPr/>
    </dgm:pt>
    <dgm:pt modelId="{BC398EFB-59EF-4627-A5B8-D89BA3AA19F5}" type="pres">
      <dgm:prSet presAssocID="{2FC11E9D-A2F1-4D7B-A933-09E0DEF9C3D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78708-57FC-4EEF-BEBE-A11675F084C1}" type="presOf" srcId="{C7533F54-F3D6-4545-914C-B2B8403D09E1}" destId="{CCF817F7-5735-4458-B21A-8D9EDF10A15A}" srcOrd="0" destOrd="0" presId="urn:microsoft.com/office/officeart/2005/8/layout/bProcess4"/>
    <dgm:cxn modelId="{3ECBAC51-B6E8-4B02-89C3-4C359A251DCA}" type="presOf" srcId="{E919DD94-13D4-4376-9F04-66A1B39D9C72}" destId="{C84519A9-BA2E-4570-9C25-A69956E29002}" srcOrd="0" destOrd="0" presId="urn:microsoft.com/office/officeart/2005/8/layout/bProcess4"/>
    <dgm:cxn modelId="{834A4BA4-3989-4FFD-88F3-EC1BAA29004F}" type="presOf" srcId="{2AE5AB5D-C221-4E92-AFE8-DD6EC03340BD}" destId="{16FE2862-DB1C-4770-B64A-3DC360135C6D}" srcOrd="0" destOrd="0" presId="urn:microsoft.com/office/officeart/2005/8/layout/bProcess4"/>
    <dgm:cxn modelId="{A9207D41-6479-40B4-B0A3-0EE2B86DA899}" type="presOf" srcId="{577984D4-C4D0-49F6-B3ED-C90380D08D0C}" destId="{20793781-DDE4-4987-82BA-E80F01E03EA9}" srcOrd="0" destOrd="0" presId="urn:microsoft.com/office/officeart/2005/8/layout/bProcess4"/>
    <dgm:cxn modelId="{5632C2B8-C17A-44DC-A9FB-B52A4931DF58}" srcId="{C7533F54-F3D6-4545-914C-B2B8403D09E1}" destId="{7A44B35F-592B-41D3-B7F6-4EF0DFD31775}" srcOrd="0" destOrd="0" parTransId="{C9A0782A-7B49-4B90-98EE-AED0196413BB}" sibTransId="{65ED2302-6434-4B7E-884F-30DA4A38ECCF}"/>
    <dgm:cxn modelId="{3BC94A70-A86F-48D0-ACBE-C82D4F3F49F7}" srcId="{C7533F54-F3D6-4545-914C-B2B8403D09E1}" destId="{8272BC92-E89F-41D6-AAEC-BC47A8E240CC}" srcOrd="1" destOrd="0" parTransId="{2FBEF5CC-F5B2-4FB8-A57B-42E392101491}" sibTransId="{B64C3DF4-2E51-4769-A9F6-12D2BF3D800E}"/>
    <dgm:cxn modelId="{C0A68273-8F04-4C7D-9B3F-7C8A6111DF91}" srcId="{C7533F54-F3D6-4545-914C-B2B8403D09E1}" destId="{C010E6C8-458B-49DF-B31F-F60CE9ED6A0E}" srcOrd="5" destOrd="0" parTransId="{8CE455FA-870E-4B03-AE78-5F099B53D4EF}" sibTransId="{90AC967A-5C7D-4FE8-82C6-4DAE5477631D}"/>
    <dgm:cxn modelId="{83CF75BF-C527-4B58-8FB5-523C22C6C50B}" type="presOf" srcId="{E07BBCC7-EEA0-4457-9400-3375BE304F03}" destId="{FD84DF80-EED4-4541-8EE1-3A81A0FB628C}" srcOrd="0" destOrd="0" presId="urn:microsoft.com/office/officeart/2005/8/layout/bProcess4"/>
    <dgm:cxn modelId="{775B8A1C-B113-4F91-BD4B-48F51FF25D44}" type="presOf" srcId="{2FC11E9D-A2F1-4D7B-A933-09E0DEF9C3D3}" destId="{BC398EFB-59EF-4627-A5B8-D89BA3AA19F5}" srcOrd="0" destOrd="0" presId="urn:microsoft.com/office/officeart/2005/8/layout/bProcess4"/>
    <dgm:cxn modelId="{9CAFB98E-85A0-4603-A77B-64D12C6FEC65}" type="presOf" srcId="{B64C3DF4-2E51-4769-A9F6-12D2BF3D800E}" destId="{12E9C397-3353-4697-ADDF-85E3F4FE19FA}" srcOrd="0" destOrd="0" presId="urn:microsoft.com/office/officeart/2005/8/layout/bProcess4"/>
    <dgm:cxn modelId="{090B33C1-3BD5-4ED8-A85D-9F4C84067211}" type="presOf" srcId="{724B7FAF-7CD2-416D-B0DF-80F3B6ED20F8}" destId="{469B4CFD-8EF6-4015-BAB9-60E7D0621358}" srcOrd="0" destOrd="0" presId="urn:microsoft.com/office/officeart/2005/8/layout/bProcess4"/>
    <dgm:cxn modelId="{19D64EFB-BCDE-4FB4-93CD-DB4901C1385C}" srcId="{C7533F54-F3D6-4545-914C-B2B8403D09E1}" destId="{49808EBB-EF84-4E49-BE21-7E0ACB8D3B5D}" srcOrd="3" destOrd="0" parTransId="{46F7A7A4-5F28-4621-99EE-2F4E79D81331}" sibTransId="{1796C515-286F-4BD6-9781-4519BFB5A493}"/>
    <dgm:cxn modelId="{9CEC4DA8-EE24-4489-ACBD-AC13D0748691}" srcId="{C7533F54-F3D6-4545-914C-B2B8403D09E1}" destId="{577984D4-C4D0-49F6-B3ED-C90380D08D0C}" srcOrd="6" destOrd="0" parTransId="{3101EC87-EC5A-4FCF-9783-9893F130C684}" sibTransId="{76AF10C7-4FB5-4C26-8451-132348ADBF5B}"/>
    <dgm:cxn modelId="{62CFDEC7-F10C-4879-8938-9286EECCBDD8}" type="presOf" srcId="{49808EBB-EF84-4E49-BE21-7E0ACB8D3B5D}" destId="{5DB6D8AA-8F23-44A3-B07D-554033413A8F}" srcOrd="0" destOrd="0" presId="urn:microsoft.com/office/officeart/2005/8/layout/bProcess4"/>
    <dgm:cxn modelId="{C197ED34-0DE6-4E4A-92A7-98331F7FA6CE}" type="presOf" srcId="{E6EAE634-72F1-4DF6-86B8-F4FB99E01944}" destId="{5BA98B3F-B809-484C-AA81-D87698BBA6AF}" srcOrd="0" destOrd="0" presId="urn:microsoft.com/office/officeart/2005/8/layout/bProcess4"/>
    <dgm:cxn modelId="{D1AA8ECE-FD91-4238-9F62-6230C590A7D2}" type="presOf" srcId="{65ED2302-6434-4B7E-884F-30DA4A38ECCF}" destId="{0C022EF3-A425-487D-95F5-FC3A4FE1984F}" srcOrd="0" destOrd="0" presId="urn:microsoft.com/office/officeart/2005/8/layout/bProcess4"/>
    <dgm:cxn modelId="{91F13CCA-2530-4C19-A639-EE57B0BF68FF}" type="presOf" srcId="{8272BC92-E89F-41D6-AAEC-BC47A8E240CC}" destId="{64707A82-8A2E-4193-88EB-1FBD9DFF7C8C}" srcOrd="0" destOrd="0" presId="urn:microsoft.com/office/officeart/2005/8/layout/bProcess4"/>
    <dgm:cxn modelId="{C5005F88-31B5-42B4-8F33-26BB374447CB}" type="presOf" srcId="{76AF10C7-4FB5-4C26-8451-132348ADBF5B}" destId="{2436D9A4-A431-46A7-B9C8-899FA8B25AD1}" srcOrd="0" destOrd="0" presId="urn:microsoft.com/office/officeart/2005/8/layout/bProcess4"/>
    <dgm:cxn modelId="{BCB1907B-F009-4FCF-89E3-F0C5D9A0339D}" type="presOf" srcId="{1796C515-286F-4BD6-9781-4519BFB5A493}" destId="{43809837-698E-4000-9BA8-D71E6A9D8710}" srcOrd="0" destOrd="0" presId="urn:microsoft.com/office/officeart/2005/8/layout/bProcess4"/>
    <dgm:cxn modelId="{9FB709C4-36F9-4AD4-B49F-6DDD7F7A1E4A}" srcId="{C7533F54-F3D6-4545-914C-B2B8403D09E1}" destId="{E6EAE634-72F1-4DF6-86B8-F4FB99E01944}" srcOrd="2" destOrd="0" parTransId="{7B9A2364-6CBB-4D01-A128-80151EA31F29}" sibTransId="{724B7FAF-7CD2-416D-B0DF-80F3B6ED20F8}"/>
    <dgm:cxn modelId="{2658F2F7-291B-4E9B-8ECA-ECCA2A505685}" type="presOf" srcId="{CCE74509-8C65-4E5D-A41F-7307966CE518}" destId="{D32B25D6-BB61-478D-A697-08676756533E}" srcOrd="0" destOrd="0" presId="urn:microsoft.com/office/officeart/2005/8/layout/bProcess4"/>
    <dgm:cxn modelId="{D9D7761D-8EBA-471D-BE1A-0FA33ACB9FF3}" srcId="{C7533F54-F3D6-4545-914C-B2B8403D09E1}" destId="{2AE5AB5D-C221-4E92-AFE8-DD6EC03340BD}" srcOrd="7" destOrd="0" parTransId="{D27B6252-6F78-4029-8EFE-1395CED833BE}" sibTransId="{E07BBCC7-EEA0-4457-9400-3375BE304F03}"/>
    <dgm:cxn modelId="{728E832F-BDC4-43D8-BE26-D3B1BE4D12DE}" type="presOf" srcId="{90AC967A-5C7D-4FE8-82C6-4DAE5477631D}" destId="{F231BDDB-0357-4961-A9B8-BB61C7BCCAFE}" srcOrd="0" destOrd="0" presId="urn:microsoft.com/office/officeart/2005/8/layout/bProcess4"/>
    <dgm:cxn modelId="{E7777D95-A699-4995-90CC-FAF30DB9479C}" srcId="{C7533F54-F3D6-4545-914C-B2B8403D09E1}" destId="{2FC11E9D-A2F1-4D7B-A933-09E0DEF9C3D3}" srcOrd="8" destOrd="0" parTransId="{F8EAD695-0611-41F6-8FC4-89D24DD62114}" sibTransId="{C73139EC-F8C3-4DEE-9B4E-2E6E4CBB3AFD}"/>
    <dgm:cxn modelId="{5F36E67D-F19D-4DFC-A859-031B85D15077}" srcId="{C7533F54-F3D6-4545-914C-B2B8403D09E1}" destId="{CCE74509-8C65-4E5D-A41F-7307966CE518}" srcOrd="4" destOrd="0" parTransId="{8DA6ED79-89DA-4E64-9135-E33A1C38E607}" sibTransId="{E919DD94-13D4-4376-9F04-66A1B39D9C72}"/>
    <dgm:cxn modelId="{AB051A59-DD78-4ACD-902E-68191A34893C}" type="presOf" srcId="{7A44B35F-592B-41D3-B7F6-4EF0DFD31775}" destId="{CD6935B8-4C7E-426D-A552-D2702219EE22}" srcOrd="0" destOrd="0" presId="urn:microsoft.com/office/officeart/2005/8/layout/bProcess4"/>
    <dgm:cxn modelId="{26108444-DAE8-4CEB-B567-1B3D41FEDB23}" type="presOf" srcId="{C010E6C8-458B-49DF-B31F-F60CE9ED6A0E}" destId="{5E6FAA03-D6E3-42FD-9011-85837566C748}" srcOrd="0" destOrd="0" presId="urn:microsoft.com/office/officeart/2005/8/layout/bProcess4"/>
    <dgm:cxn modelId="{138D275A-4677-4D72-8B8B-5C6DEFD343C8}" type="presParOf" srcId="{CCF817F7-5735-4458-B21A-8D9EDF10A15A}" destId="{7640EC70-6B07-4566-A77F-29B1FC041625}" srcOrd="0" destOrd="0" presId="urn:microsoft.com/office/officeart/2005/8/layout/bProcess4"/>
    <dgm:cxn modelId="{3B071B8B-948F-40F3-A4F8-4906AE601CDA}" type="presParOf" srcId="{7640EC70-6B07-4566-A77F-29B1FC041625}" destId="{F0DECE59-DCCD-421C-B978-0C82479B375A}" srcOrd="0" destOrd="0" presId="urn:microsoft.com/office/officeart/2005/8/layout/bProcess4"/>
    <dgm:cxn modelId="{56F08671-CCB3-4B42-A70C-850ACB05DB51}" type="presParOf" srcId="{7640EC70-6B07-4566-A77F-29B1FC041625}" destId="{CD6935B8-4C7E-426D-A552-D2702219EE22}" srcOrd="1" destOrd="0" presId="urn:microsoft.com/office/officeart/2005/8/layout/bProcess4"/>
    <dgm:cxn modelId="{A7B0495E-2D07-4000-85A8-349D35F4D0F0}" type="presParOf" srcId="{CCF817F7-5735-4458-B21A-8D9EDF10A15A}" destId="{0C022EF3-A425-487D-95F5-FC3A4FE1984F}" srcOrd="1" destOrd="0" presId="urn:microsoft.com/office/officeart/2005/8/layout/bProcess4"/>
    <dgm:cxn modelId="{FB118FD3-A52B-4870-B1EE-FF340DCB7D06}" type="presParOf" srcId="{CCF817F7-5735-4458-B21A-8D9EDF10A15A}" destId="{4317F3B5-6AB9-410D-BE04-D06399F9AA9E}" srcOrd="2" destOrd="0" presId="urn:microsoft.com/office/officeart/2005/8/layout/bProcess4"/>
    <dgm:cxn modelId="{8FAF4EA5-C202-4F21-8D2E-3B8F8AF9BEF1}" type="presParOf" srcId="{4317F3B5-6AB9-410D-BE04-D06399F9AA9E}" destId="{FD0EB98D-7E36-4DA5-86A9-5AFBE0AF630F}" srcOrd="0" destOrd="0" presId="urn:microsoft.com/office/officeart/2005/8/layout/bProcess4"/>
    <dgm:cxn modelId="{87359B60-911F-45C6-9549-73C055ADA47A}" type="presParOf" srcId="{4317F3B5-6AB9-410D-BE04-D06399F9AA9E}" destId="{64707A82-8A2E-4193-88EB-1FBD9DFF7C8C}" srcOrd="1" destOrd="0" presId="urn:microsoft.com/office/officeart/2005/8/layout/bProcess4"/>
    <dgm:cxn modelId="{6BAF52AD-07F4-4729-A48D-5011FFEABEA1}" type="presParOf" srcId="{CCF817F7-5735-4458-B21A-8D9EDF10A15A}" destId="{12E9C397-3353-4697-ADDF-85E3F4FE19FA}" srcOrd="3" destOrd="0" presId="urn:microsoft.com/office/officeart/2005/8/layout/bProcess4"/>
    <dgm:cxn modelId="{D7D9A0FF-8691-45D1-9041-C203C9711549}" type="presParOf" srcId="{CCF817F7-5735-4458-B21A-8D9EDF10A15A}" destId="{1B822FAC-831D-4309-ADE4-E1B12C7188E6}" srcOrd="4" destOrd="0" presId="urn:microsoft.com/office/officeart/2005/8/layout/bProcess4"/>
    <dgm:cxn modelId="{27F2BAEE-1A3F-4862-9F8D-AD38E7905AA2}" type="presParOf" srcId="{1B822FAC-831D-4309-ADE4-E1B12C7188E6}" destId="{3286E9B9-E208-43D8-9A1E-16D71FA630D7}" srcOrd="0" destOrd="0" presId="urn:microsoft.com/office/officeart/2005/8/layout/bProcess4"/>
    <dgm:cxn modelId="{C5C8F75F-FC0E-4EAA-970A-21D568CD6B34}" type="presParOf" srcId="{1B822FAC-831D-4309-ADE4-E1B12C7188E6}" destId="{5BA98B3F-B809-484C-AA81-D87698BBA6AF}" srcOrd="1" destOrd="0" presId="urn:microsoft.com/office/officeart/2005/8/layout/bProcess4"/>
    <dgm:cxn modelId="{F1553070-A241-4938-97A3-19F2544DA59C}" type="presParOf" srcId="{CCF817F7-5735-4458-B21A-8D9EDF10A15A}" destId="{469B4CFD-8EF6-4015-BAB9-60E7D0621358}" srcOrd="5" destOrd="0" presId="urn:microsoft.com/office/officeart/2005/8/layout/bProcess4"/>
    <dgm:cxn modelId="{AE8D0966-76C1-4E41-A8F2-D07DE8ED38B7}" type="presParOf" srcId="{CCF817F7-5735-4458-B21A-8D9EDF10A15A}" destId="{838DC577-F96B-4D00-BC8D-B9CF344BDD49}" srcOrd="6" destOrd="0" presId="urn:microsoft.com/office/officeart/2005/8/layout/bProcess4"/>
    <dgm:cxn modelId="{BA87F81F-16DD-4FEF-B756-8B8EF901AA13}" type="presParOf" srcId="{838DC577-F96B-4D00-BC8D-B9CF344BDD49}" destId="{93B7155F-A6F0-417E-839C-B65AB071E14A}" srcOrd="0" destOrd="0" presId="urn:microsoft.com/office/officeart/2005/8/layout/bProcess4"/>
    <dgm:cxn modelId="{D684D3D3-E7E2-44E2-9CF2-0FD974DAC1D8}" type="presParOf" srcId="{838DC577-F96B-4D00-BC8D-B9CF344BDD49}" destId="{5DB6D8AA-8F23-44A3-B07D-554033413A8F}" srcOrd="1" destOrd="0" presId="urn:microsoft.com/office/officeart/2005/8/layout/bProcess4"/>
    <dgm:cxn modelId="{BC3E0499-7D6D-4EF9-9BE8-376BB501556D}" type="presParOf" srcId="{CCF817F7-5735-4458-B21A-8D9EDF10A15A}" destId="{43809837-698E-4000-9BA8-D71E6A9D8710}" srcOrd="7" destOrd="0" presId="urn:microsoft.com/office/officeart/2005/8/layout/bProcess4"/>
    <dgm:cxn modelId="{035342C0-C4BD-4553-B228-2B308817A804}" type="presParOf" srcId="{CCF817F7-5735-4458-B21A-8D9EDF10A15A}" destId="{83AEC054-241A-4E3C-B174-DACFE255543F}" srcOrd="8" destOrd="0" presId="urn:microsoft.com/office/officeart/2005/8/layout/bProcess4"/>
    <dgm:cxn modelId="{115710D0-DFAF-461A-9901-6FC5B11BC8DB}" type="presParOf" srcId="{83AEC054-241A-4E3C-B174-DACFE255543F}" destId="{7A868E70-619A-4F29-BA11-8DC9C7833A52}" srcOrd="0" destOrd="0" presId="urn:microsoft.com/office/officeart/2005/8/layout/bProcess4"/>
    <dgm:cxn modelId="{CA6C067B-F61D-4818-8B37-2326292174E4}" type="presParOf" srcId="{83AEC054-241A-4E3C-B174-DACFE255543F}" destId="{D32B25D6-BB61-478D-A697-08676756533E}" srcOrd="1" destOrd="0" presId="urn:microsoft.com/office/officeart/2005/8/layout/bProcess4"/>
    <dgm:cxn modelId="{8F142AD6-86A7-492C-9B6B-F8F8AF063CE4}" type="presParOf" srcId="{CCF817F7-5735-4458-B21A-8D9EDF10A15A}" destId="{C84519A9-BA2E-4570-9C25-A69956E29002}" srcOrd="9" destOrd="0" presId="urn:microsoft.com/office/officeart/2005/8/layout/bProcess4"/>
    <dgm:cxn modelId="{5B60491B-CE9A-42BD-B105-7888246BC04D}" type="presParOf" srcId="{CCF817F7-5735-4458-B21A-8D9EDF10A15A}" destId="{5486D1B1-EE27-4FD4-B417-A62C984807F3}" srcOrd="10" destOrd="0" presId="urn:microsoft.com/office/officeart/2005/8/layout/bProcess4"/>
    <dgm:cxn modelId="{0A94F601-A0B6-463B-A963-8F3EA46CAE69}" type="presParOf" srcId="{5486D1B1-EE27-4FD4-B417-A62C984807F3}" destId="{B6AFBEF3-86D7-47D0-A068-CA4440CAA87D}" srcOrd="0" destOrd="0" presId="urn:microsoft.com/office/officeart/2005/8/layout/bProcess4"/>
    <dgm:cxn modelId="{488BD3FF-7AB0-4FC7-9725-2649108E535F}" type="presParOf" srcId="{5486D1B1-EE27-4FD4-B417-A62C984807F3}" destId="{5E6FAA03-D6E3-42FD-9011-85837566C748}" srcOrd="1" destOrd="0" presId="urn:microsoft.com/office/officeart/2005/8/layout/bProcess4"/>
    <dgm:cxn modelId="{1315571E-2BC2-45AF-B070-6B79DE8CF71B}" type="presParOf" srcId="{CCF817F7-5735-4458-B21A-8D9EDF10A15A}" destId="{F231BDDB-0357-4961-A9B8-BB61C7BCCAFE}" srcOrd="11" destOrd="0" presId="urn:microsoft.com/office/officeart/2005/8/layout/bProcess4"/>
    <dgm:cxn modelId="{1CEEFBB4-1912-4B99-93F4-1A4CE060063D}" type="presParOf" srcId="{CCF817F7-5735-4458-B21A-8D9EDF10A15A}" destId="{311C898F-59D5-43F8-A588-FB87A20F0E05}" srcOrd="12" destOrd="0" presId="urn:microsoft.com/office/officeart/2005/8/layout/bProcess4"/>
    <dgm:cxn modelId="{6484ADFC-3C2F-4889-B44F-739102F01DCD}" type="presParOf" srcId="{311C898F-59D5-43F8-A588-FB87A20F0E05}" destId="{1E7B528D-B397-49A6-B4D8-603144763458}" srcOrd="0" destOrd="0" presId="urn:microsoft.com/office/officeart/2005/8/layout/bProcess4"/>
    <dgm:cxn modelId="{DFC76CF7-3E4B-4D17-9CEA-2B79B48A2A0F}" type="presParOf" srcId="{311C898F-59D5-43F8-A588-FB87A20F0E05}" destId="{20793781-DDE4-4987-82BA-E80F01E03EA9}" srcOrd="1" destOrd="0" presId="urn:microsoft.com/office/officeart/2005/8/layout/bProcess4"/>
    <dgm:cxn modelId="{1E2F7D5F-A822-4C98-B177-D4057FB6B7A0}" type="presParOf" srcId="{CCF817F7-5735-4458-B21A-8D9EDF10A15A}" destId="{2436D9A4-A431-46A7-B9C8-899FA8B25AD1}" srcOrd="13" destOrd="0" presId="urn:microsoft.com/office/officeart/2005/8/layout/bProcess4"/>
    <dgm:cxn modelId="{8B9C8B38-193D-4FBF-91A5-8AD0A5617505}" type="presParOf" srcId="{CCF817F7-5735-4458-B21A-8D9EDF10A15A}" destId="{46E65B9B-A7E1-46DC-A6AE-E97FA91F3579}" srcOrd="14" destOrd="0" presId="urn:microsoft.com/office/officeart/2005/8/layout/bProcess4"/>
    <dgm:cxn modelId="{562297D2-8128-4A9F-BC42-7D6B9072D0C2}" type="presParOf" srcId="{46E65B9B-A7E1-46DC-A6AE-E97FA91F3579}" destId="{1AC0BFF5-BACF-48B7-8E49-5A2E23A58E2C}" srcOrd="0" destOrd="0" presId="urn:microsoft.com/office/officeart/2005/8/layout/bProcess4"/>
    <dgm:cxn modelId="{4DC3C30A-A62D-4078-A2E2-68E6096B8B05}" type="presParOf" srcId="{46E65B9B-A7E1-46DC-A6AE-E97FA91F3579}" destId="{16FE2862-DB1C-4770-B64A-3DC360135C6D}" srcOrd="1" destOrd="0" presId="urn:microsoft.com/office/officeart/2005/8/layout/bProcess4"/>
    <dgm:cxn modelId="{C7B23243-3E5A-43DB-8F85-20CA966DF872}" type="presParOf" srcId="{CCF817F7-5735-4458-B21A-8D9EDF10A15A}" destId="{FD84DF80-EED4-4541-8EE1-3A81A0FB628C}" srcOrd="15" destOrd="0" presId="urn:microsoft.com/office/officeart/2005/8/layout/bProcess4"/>
    <dgm:cxn modelId="{B869A9A2-ECE1-45B2-960F-B9BFB66DA552}" type="presParOf" srcId="{CCF817F7-5735-4458-B21A-8D9EDF10A15A}" destId="{A49701A2-2732-4C40-B74A-BF62302E0ED1}" srcOrd="16" destOrd="0" presId="urn:microsoft.com/office/officeart/2005/8/layout/bProcess4"/>
    <dgm:cxn modelId="{9F7B0042-9000-47F4-9670-F163EB54AF38}" type="presParOf" srcId="{A49701A2-2732-4C40-B74A-BF62302E0ED1}" destId="{2F422705-19FD-475F-891B-36510316CB54}" srcOrd="0" destOrd="0" presId="urn:microsoft.com/office/officeart/2005/8/layout/bProcess4"/>
    <dgm:cxn modelId="{44822A27-ECEC-4519-BC21-EA6D79F3A440}" type="presParOf" srcId="{A49701A2-2732-4C40-B74A-BF62302E0ED1}" destId="{BC398EFB-59EF-4627-A5B8-D89BA3AA19F5}" srcOrd="1" destOrd="0" presId="urn:microsoft.com/office/officeart/2005/8/layout/bProcess4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888D6-7F7E-4A43-BE06-21D23F32BC6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3714CF-C969-49C4-860A-78EBADBD648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звезды </a:t>
          </a:r>
          <a:endParaRPr lang="ru-RU" dirty="0"/>
        </a:p>
      </dgm:t>
    </dgm:pt>
    <dgm:pt modelId="{B6A5EB01-6140-4CD3-885C-E398178A578E}" type="parTrans" cxnId="{85A3E88B-8785-43EB-8C78-C92503234AD6}">
      <dgm:prSet/>
      <dgm:spPr/>
      <dgm:t>
        <a:bodyPr/>
        <a:lstStyle/>
        <a:p>
          <a:endParaRPr lang="ru-RU"/>
        </a:p>
      </dgm:t>
    </dgm:pt>
    <dgm:pt modelId="{C4E13B82-9A1C-4638-AE5B-3CEADB3783C3}" type="sibTrans" cxnId="{85A3E88B-8785-43EB-8C78-C92503234AD6}">
      <dgm:prSet/>
      <dgm:spPr/>
      <dgm:t>
        <a:bodyPr/>
        <a:lstStyle/>
        <a:p>
          <a:endParaRPr lang="ru-RU"/>
        </a:p>
      </dgm:t>
    </dgm:pt>
    <dgm:pt modelId="{148312C3-2C7C-44C9-94F0-00532FBB4EB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достижения </a:t>
          </a:r>
          <a:endParaRPr lang="ru-RU" dirty="0"/>
        </a:p>
      </dgm:t>
    </dgm:pt>
    <dgm:pt modelId="{B4D87A21-234A-4C3C-A508-9657B37DC716}" type="parTrans" cxnId="{55426965-7DFD-454C-9FCC-49FED99E8607}">
      <dgm:prSet/>
      <dgm:spPr/>
      <dgm:t>
        <a:bodyPr/>
        <a:lstStyle/>
        <a:p>
          <a:endParaRPr lang="ru-RU"/>
        </a:p>
      </dgm:t>
    </dgm:pt>
    <dgm:pt modelId="{B10BB21E-DB6C-4131-9657-CB5E092911E2}" type="sibTrans" cxnId="{55426965-7DFD-454C-9FCC-49FED99E8607}">
      <dgm:prSet/>
      <dgm:spPr/>
      <dgm:t>
        <a:bodyPr/>
        <a:lstStyle/>
        <a:p>
          <a:endParaRPr lang="ru-RU"/>
        </a:p>
      </dgm:t>
    </dgm:pt>
    <dgm:pt modelId="{780B20D3-E5EE-4142-B60D-1FCA9A2F311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компенсации</a:t>
          </a:r>
          <a:endParaRPr lang="ru-RU" dirty="0"/>
        </a:p>
      </dgm:t>
    </dgm:pt>
    <dgm:pt modelId="{AEDFD586-0E88-4681-A0B1-4E2D38E1DA00}" type="parTrans" cxnId="{75281B70-A463-4BB6-9153-BC740CFD1F1A}">
      <dgm:prSet/>
      <dgm:spPr/>
      <dgm:t>
        <a:bodyPr/>
        <a:lstStyle/>
        <a:p>
          <a:endParaRPr lang="ru-RU"/>
        </a:p>
      </dgm:t>
    </dgm:pt>
    <dgm:pt modelId="{40B8EAEB-A904-4B69-9D0D-699A27C841C9}" type="sibTrans" cxnId="{75281B70-A463-4BB6-9153-BC740CFD1F1A}">
      <dgm:prSet/>
      <dgm:spPr/>
      <dgm:t>
        <a:bodyPr/>
        <a:lstStyle/>
        <a:p>
          <a:endParaRPr lang="ru-RU"/>
        </a:p>
      </dgm:t>
    </dgm:pt>
    <dgm:pt modelId="{713B6512-03AE-49B1-9D97-8E53951D822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поражения </a:t>
          </a:r>
          <a:endParaRPr lang="ru-RU" dirty="0"/>
        </a:p>
      </dgm:t>
    </dgm:pt>
    <dgm:pt modelId="{A7AEEE66-ACB0-4B59-BC91-E99B99BA8631}" type="parTrans" cxnId="{BFD9DC3F-311C-4F88-A6BF-EDF292382DFF}">
      <dgm:prSet/>
      <dgm:spPr/>
      <dgm:t>
        <a:bodyPr/>
        <a:lstStyle/>
        <a:p>
          <a:endParaRPr lang="ru-RU"/>
        </a:p>
      </dgm:t>
    </dgm:pt>
    <dgm:pt modelId="{1B7BBB2E-F52D-4A99-9947-E6ABF45BFC7F}" type="sibTrans" cxnId="{BFD9DC3F-311C-4F88-A6BF-EDF292382DFF}">
      <dgm:prSet/>
      <dgm:spPr/>
      <dgm:t>
        <a:bodyPr/>
        <a:lstStyle/>
        <a:p>
          <a:endParaRPr lang="ru-RU"/>
        </a:p>
      </dgm:t>
    </dgm:pt>
    <dgm:pt modelId="{1AFF41E3-FE4A-4003-9FEB-601C68925F1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скачков </a:t>
          </a:r>
          <a:endParaRPr lang="ru-RU" dirty="0"/>
        </a:p>
      </dgm:t>
    </dgm:pt>
    <dgm:pt modelId="{98AEF275-7740-4F8C-AE2D-CCC21FA2D4F6}" type="parTrans" cxnId="{959946E6-F5E0-45C9-A9C6-A5A997BD0D00}">
      <dgm:prSet/>
      <dgm:spPr/>
      <dgm:t>
        <a:bodyPr/>
        <a:lstStyle/>
        <a:p>
          <a:endParaRPr lang="ru-RU"/>
        </a:p>
      </dgm:t>
    </dgm:pt>
    <dgm:pt modelId="{ABB36EFA-D0DF-419F-B61E-76B3F0424F96}" type="sibTrans" cxnId="{959946E6-F5E0-45C9-A9C6-A5A997BD0D00}">
      <dgm:prSet/>
      <dgm:spPr/>
      <dgm:t>
        <a:bodyPr/>
        <a:lstStyle/>
        <a:p>
          <a:endParaRPr lang="ru-RU"/>
        </a:p>
      </dgm:t>
    </dgm:pt>
    <dgm:pt modelId="{7ABD5CAB-C543-45BA-A64D-1041C0653A9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баланса </a:t>
          </a:r>
          <a:endParaRPr lang="ru-RU" dirty="0"/>
        </a:p>
      </dgm:t>
    </dgm:pt>
    <dgm:pt modelId="{81AE8A04-3B60-4EF9-9B46-49771D15E321}" type="parTrans" cxnId="{D24C3DDC-2E2B-478B-A8FF-8E5F1DD938B2}">
      <dgm:prSet/>
      <dgm:spPr/>
      <dgm:t>
        <a:bodyPr/>
        <a:lstStyle/>
        <a:p>
          <a:endParaRPr lang="ru-RU"/>
        </a:p>
      </dgm:t>
    </dgm:pt>
    <dgm:pt modelId="{D2AB653B-DCCD-45F1-B208-8CA4D59AF0BF}" type="sibTrans" cxnId="{D24C3DDC-2E2B-478B-A8FF-8E5F1DD938B2}">
      <dgm:prSet/>
      <dgm:spPr/>
      <dgm:t>
        <a:bodyPr/>
        <a:lstStyle/>
        <a:p>
          <a:endParaRPr lang="ru-RU"/>
        </a:p>
      </dgm:t>
    </dgm:pt>
    <dgm:pt modelId="{EEF03445-2EEF-40EC-813A-378D4C98C4BE}" type="pres">
      <dgm:prSet presAssocID="{7F6888D6-7F7E-4A43-BE06-21D23F32BC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1F3B3E-06FE-4830-8CE6-B2C7C1913308}" type="pres">
      <dgm:prSet presAssocID="{AC3714CF-C969-49C4-860A-78EBADBD6488}" presName="node" presStyleLbl="node1" presStyleIdx="0" presStyleCnt="6" custScaleX="155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32798-0DAF-46E9-A81B-C5BD435D7764}" type="pres">
      <dgm:prSet presAssocID="{C4E13B82-9A1C-4638-AE5B-3CEADB3783C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754596F-5ED6-49C4-9D29-6520C4C5360A}" type="pres">
      <dgm:prSet presAssocID="{C4E13B82-9A1C-4638-AE5B-3CEADB3783C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A4540CF-3191-4F33-9105-FEE629724DFA}" type="pres">
      <dgm:prSet presAssocID="{148312C3-2C7C-44C9-94F0-00532FBB4EBD}" presName="node" presStyleLbl="node1" presStyleIdx="1" presStyleCnt="6" custScaleX="154629" custRadScaleRad="96177" custRadScaleInc="14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C8717-460F-47AB-B727-0D1D79D768E9}" type="pres">
      <dgm:prSet presAssocID="{B10BB21E-DB6C-4131-9657-CB5E092911E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BF39601F-C030-4745-B010-B4A1BABB4D76}" type="pres">
      <dgm:prSet presAssocID="{B10BB21E-DB6C-4131-9657-CB5E092911E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170F209-068F-4014-B82F-474BBD25F4CB}" type="pres">
      <dgm:prSet presAssocID="{7ABD5CAB-C543-45BA-A64D-1041C0653A93}" presName="node" presStyleLbl="node1" presStyleIdx="2" presStyleCnt="6" custScaleX="166811" custRadScaleRad="98144" custRadScaleInc="-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2D4C0-40A5-4A66-94EE-1E1DABC353A3}" type="pres">
      <dgm:prSet presAssocID="{D2AB653B-DCCD-45F1-B208-8CA4D59AF0B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ED58F0D0-333C-4F74-9FB1-E84B12E5C795}" type="pres">
      <dgm:prSet presAssocID="{D2AB653B-DCCD-45F1-B208-8CA4D59AF0B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6511470-D487-447E-A93D-6253E82FF722}" type="pres">
      <dgm:prSet presAssocID="{780B20D3-E5EE-4142-B60D-1FCA9A2F3110}" presName="node" presStyleLbl="node1" presStyleIdx="3" presStyleCnt="6" custScaleX="181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99D2-C255-4E4A-B3E3-B405DAB21643}" type="pres">
      <dgm:prSet presAssocID="{40B8EAEB-A904-4B69-9D0D-699A27C841C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AA75CB8-8AF0-4F8B-9509-4149293FBD4E}" type="pres">
      <dgm:prSet presAssocID="{40B8EAEB-A904-4B69-9D0D-699A27C841C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6159BFD-A7DC-4566-8ED5-2FB62073C1C6}" type="pres">
      <dgm:prSet presAssocID="{713B6512-03AE-49B1-9D97-8E53951D8229}" presName="node" presStyleLbl="node1" presStyleIdx="4" presStyleCnt="6" custScaleX="160421" custRadScaleRad="98144" custRadScaleInc="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8684D-E55D-4C90-902F-291A770F4EDD}" type="pres">
      <dgm:prSet presAssocID="{1B7BBB2E-F52D-4A99-9947-E6ABF45BFC7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4AFDC38-CF24-43D8-8A5B-01A120E31DA7}" type="pres">
      <dgm:prSet presAssocID="{1B7BBB2E-F52D-4A99-9947-E6ABF45BFC7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9D3C371-F609-4221-847B-5629CE2039EB}" type="pres">
      <dgm:prSet presAssocID="{1AFF41E3-FE4A-4003-9FEB-601C68925F18}" presName="node" presStyleLbl="node1" presStyleIdx="5" presStyleCnt="6" custScaleX="159950" custRadScaleRad="96177" custRadScaleInc="-14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3BA04-C9D8-4F1E-A5C7-9EDC88C77B64}" type="pres">
      <dgm:prSet presAssocID="{ABB36EFA-D0DF-419F-B61E-76B3F0424F96}" presName="sibTrans" presStyleLbl="sibTrans2D1" presStyleIdx="5" presStyleCnt="6"/>
      <dgm:spPr/>
      <dgm:t>
        <a:bodyPr/>
        <a:lstStyle/>
        <a:p>
          <a:endParaRPr lang="ru-RU"/>
        </a:p>
      </dgm:t>
    </dgm:pt>
    <dgm:pt modelId="{787BE668-6F58-4902-B713-0C9BDC4222F7}" type="pres">
      <dgm:prSet presAssocID="{ABB36EFA-D0DF-419F-B61E-76B3F0424F96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CE5DF846-8CA4-498B-9F0A-313EAA5B317A}" type="presOf" srcId="{ABB36EFA-D0DF-419F-B61E-76B3F0424F96}" destId="{AEF3BA04-C9D8-4F1E-A5C7-9EDC88C77B64}" srcOrd="0" destOrd="0" presId="urn:microsoft.com/office/officeart/2005/8/layout/cycle2"/>
    <dgm:cxn modelId="{E93B0C8E-A94D-4DA7-B018-4A8C124EFF71}" type="presOf" srcId="{1B7BBB2E-F52D-4A99-9947-E6ABF45BFC7F}" destId="{04AFDC38-CF24-43D8-8A5B-01A120E31DA7}" srcOrd="1" destOrd="0" presId="urn:microsoft.com/office/officeart/2005/8/layout/cycle2"/>
    <dgm:cxn modelId="{55426965-7DFD-454C-9FCC-49FED99E8607}" srcId="{7F6888D6-7F7E-4A43-BE06-21D23F32BC67}" destId="{148312C3-2C7C-44C9-94F0-00532FBB4EBD}" srcOrd="1" destOrd="0" parTransId="{B4D87A21-234A-4C3C-A508-9657B37DC716}" sibTransId="{B10BB21E-DB6C-4131-9657-CB5E092911E2}"/>
    <dgm:cxn modelId="{6E735C05-D000-444C-AC93-087D1E720F03}" type="presOf" srcId="{C4E13B82-9A1C-4638-AE5B-3CEADB3783C3}" destId="{C754596F-5ED6-49C4-9D29-6520C4C5360A}" srcOrd="1" destOrd="0" presId="urn:microsoft.com/office/officeart/2005/8/layout/cycle2"/>
    <dgm:cxn modelId="{9DBC2A44-E47C-43CE-A925-22348235E06E}" type="presOf" srcId="{713B6512-03AE-49B1-9D97-8E53951D8229}" destId="{16159BFD-A7DC-4566-8ED5-2FB62073C1C6}" srcOrd="0" destOrd="0" presId="urn:microsoft.com/office/officeart/2005/8/layout/cycle2"/>
    <dgm:cxn modelId="{98C9EB0E-105E-404B-BA2F-EA5E37245BD6}" type="presOf" srcId="{ABB36EFA-D0DF-419F-B61E-76B3F0424F96}" destId="{787BE668-6F58-4902-B713-0C9BDC4222F7}" srcOrd="1" destOrd="0" presId="urn:microsoft.com/office/officeart/2005/8/layout/cycle2"/>
    <dgm:cxn modelId="{A3B80A53-5406-4C97-B415-31A74B58E063}" type="presOf" srcId="{AC3714CF-C969-49C4-860A-78EBADBD6488}" destId="{D21F3B3E-06FE-4830-8CE6-B2C7C1913308}" srcOrd="0" destOrd="0" presId="urn:microsoft.com/office/officeart/2005/8/layout/cycle2"/>
    <dgm:cxn modelId="{0534DB02-0204-4BBB-8861-13D242113448}" type="presOf" srcId="{C4E13B82-9A1C-4638-AE5B-3CEADB3783C3}" destId="{4D932798-0DAF-46E9-A81B-C5BD435D7764}" srcOrd="0" destOrd="0" presId="urn:microsoft.com/office/officeart/2005/8/layout/cycle2"/>
    <dgm:cxn modelId="{3C4770D7-AF67-4AEB-8DE1-385306232C81}" type="presOf" srcId="{B10BB21E-DB6C-4131-9657-CB5E092911E2}" destId="{AA4C8717-460F-47AB-B727-0D1D79D768E9}" srcOrd="0" destOrd="0" presId="urn:microsoft.com/office/officeart/2005/8/layout/cycle2"/>
    <dgm:cxn modelId="{BFD9DC3F-311C-4F88-A6BF-EDF292382DFF}" srcId="{7F6888D6-7F7E-4A43-BE06-21D23F32BC67}" destId="{713B6512-03AE-49B1-9D97-8E53951D8229}" srcOrd="4" destOrd="0" parTransId="{A7AEEE66-ACB0-4B59-BC91-E99B99BA8631}" sibTransId="{1B7BBB2E-F52D-4A99-9947-E6ABF45BFC7F}"/>
    <dgm:cxn modelId="{959946E6-F5E0-45C9-A9C6-A5A997BD0D00}" srcId="{7F6888D6-7F7E-4A43-BE06-21D23F32BC67}" destId="{1AFF41E3-FE4A-4003-9FEB-601C68925F18}" srcOrd="5" destOrd="0" parTransId="{98AEF275-7740-4F8C-AE2D-CCC21FA2D4F6}" sibTransId="{ABB36EFA-D0DF-419F-B61E-76B3F0424F96}"/>
    <dgm:cxn modelId="{E910DBEE-C1C0-489B-869E-C9D0C05F3D6E}" type="presOf" srcId="{D2AB653B-DCCD-45F1-B208-8CA4D59AF0BF}" destId="{ED58F0D0-333C-4F74-9FB1-E84B12E5C795}" srcOrd="1" destOrd="0" presId="urn:microsoft.com/office/officeart/2005/8/layout/cycle2"/>
    <dgm:cxn modelId="{D24C3DDC-2E2B-478B-A8FF-8E5F1DD938B2}" srcId="{7F6888D6-7F7E-4A43-BE06-21D23F32BC67}" destId="{7ABD5CAB-C543-45BA-A64D-1041C0653A93}" srcOrd="2" destOrd="0" parTransId="{81AE8A04-3B60-4EF9-9B46-49771D15E321}" sibTransId="{D2AB653B-DCCD-45F1-B208-8CA4D59AF0BF}"/>
    <dgm:cxn modelId="{175F523F-3504-46B4-ABFA-FAF00722F0D2}" type="presOf" srcId="{D2AB653B-DCCD-45F1-B208-8CA4D59AF0BF}" destId="{ABA2D4C0-40A5-4A66-94EE-1E1DABC353A3}" srcOrd="0" destOrd="0" presId="urn:microsoft.com/office/officeart/2005/8/layout/cycle2"/>
    <dgm:cxn modelId="{C0652EA2-080F-4353-BD33-54F7C31E5CAB}" type="presOf" srcId="{B10BB21E-DB6C-4131-9657-CB5E092911E2}" destId="{BF39601F-C030-4745-B010-B4A1BABB4D76}" srcOrd="1" destOrd="0" presId="urn:microsoft.com/office/officeart/2005/8/layout/cycle2"/>
    <dgm:cxn modelId="{C6F79E51-7BCF-42EF-A316-FBC0C50FC36B}" type="presOf" srcId="{148312C3-2C7C-44C9-94F0-00532FBB4EBD}" destId="{2A4540CF-3191-4F33-9105-FEE629724DFA}" srcOrd="0" destOrd="0" presId="urn:microsoft.com/office/officeart/2005/8/layout/cycle2"/>
    <dgm:cxn modelId="{6E02CC99-2D61-46BF-99B2-A8FA25A5921E}" type="presOf" srcId="{40B8EAEB-A904-4B69-9D0D-699A27C841C9}" destId="{698D99D2-C255-4E4A-B3E3-B405DAB21643}" srcOrd="0" destOrd="0" presId="urn:microsoft.com/office/officeart/2005/8/layout/cycle2"/>
    <dgm:cxn modelId="{BC7BE6CC-AA01-4567-96AF-FC721FDE28EB}" type="presOf" srcId="{7ABD5CAB-C543-45BA-A64D-1041C0653A93}" destId="{0170F209-068F-4014-B82F-474BBD25F4CB}" srcOrd="0" destOrd="0" presId="urn:microsoft.com/office/officeart/2005/8/layout/cycle2"/>
    <dgm:cxn modelId="{DF625B24-107C-4843-829A-C76D7F17875F}" type="presOf" srcId="{40B8EAEB-A904-4B69-9D0D-699A27C841C9}" destId="{1AA75CB8-8AF0-4F8B-9509-4149293FBD4E}" srcOrd="1" destOrd="0" presId="urn:microsoft.com/office/officeart/2005/8/layout/cycle2"/>
    <dgm:cxn modelId="{D467DA0D-171E-4228-85A8-B2EAA7ABAC60}" type="presOf" srcId="{1AFF41E3-FE4A-4003-9FEB-601C68925F18}" destId="{49D3C371-F609-4221-847B-5629CE2039EB}" srcOrd="0" destOrd="0" presId="urn:microsoft.com/office/officeart/2005/8/layout/cycle2"/>
    <dgm:cxn modelId="{46AD27B1-2E88-4228-B07B-2E19CAE27660}" type="presOf" srcId="{1B7BBB2E-F52D-4A99-9947-E6ABF45BFC7F}" destId="{19D8684D-E55D-4C90-902F-291A770F4EDD}" srcOrd="0" destOrd="0" presId="urn:microsoft.com/office/officeart/2005/8/layout/cycle2"/>
    <dgm:cxn modelId="{85A3E88B-8785-43EB-8C78-C92503234AD6}" srcId="{7F6888D6-7F7E-4A43-BE06-21D23F32BC67}" destId="{AC3714CF-C969-49C4-860A-78EBADBD6488}" srcOrd="0" destOrd="0" parTransId="{B6A5EB01-6140-4CD3-885C-E398178A578E}" sibTransId="{C4E13B82-9A1C-4638-AE5B-3CEADB3783C3}"/>
    <dgm:cxn modelId="{D6C67369-2505-4821-AB1B-E7381DBDACE6}" type="presOf" srcId="{780B20D3-E5EE-4142-B60D-1FCA9A2F3110}" destId="{A6511470-D487-447E-A93D-6253E82FF722}" srcOrd="0" destOrd="0" presId="urn:microsoft.com/office/officeart/2005/8/layout/cycle2"/>
    <dgm:cxn modelId="{8439FE86-ED7E-4912-B76E-F39FEA0A95B1}" type="presOf" srcId="{7F6888D6-7F7E-4A43-BE06-21D23F32BC67}" destId="{EEF03445-2EEF-40EC-813A-378D4C98C4BE}" srcOrd="0" destOrd="0" presId="urn:microsoft.com/office/officeart/2005/8/layout/cycle2"/>
    <dgm:cxn modelId="{75281B70-A463-4BB6-9153-BC740CFD1F1A}" srcId="{7F6888D6-7F7E-4A43-BE06-21D23F32BC67}" destId="{780B20D3-E5EE-4142-B60D-1FCA9A2F3110}" srcOrd="3" destOrd="0" parTransId="{AEDFD586-0E88-4681-A0B1-4E2D38E1DA00}" sibTransId="{40B8EAEB-A904-4B69-9D0D-699A27C841C9}"/>
    <dgm:cxn modelId="{A9C53B19-D855-4685-95AE-7F55406CF1F7}" type="presParOf" srcId="{EEF03445-2EEF-40EC-813A-378D4C98C4BE}" destId="{D21F3B3E-06FE-4830-8CE6-B2C7C1913308}" srcOrd="0" destOrd="0" presId="urn:microsoft.com/office/officeart/2005/8/layout/cycle2"/>
    <dgm:cxn modelId="{0ED91F51-0A02-4B71-A75F-AFE029CB86AB}" type="presParOf" srcId="{EEF03445-2EEF-40EC-813A-378D4C98C4BE}" destId="{4D932798-0DAF-46E9-A81B-C5BD435D7764}" srcOrd="1" destOrd="0" presId="urn:microsoft.com/office/officeart/2005/8/layout/cycle2"/>
    <dgm:cxn modelId="{26912BE6-C935-438E-B3D3-402FF37E3804}" type="presParOf" srcId="{4D932798-0DAF-46E9-A81B-C5BD435D7764}" destId="{C754596F-5ED6-49C4-9D29-6520C4C5360A}" srcOrd="0" destOrd="0" presId="urn:microsoft.com/office/officeart/2005/8/layout/cycle2"/>
    <dgm:cxn modelId="{951B5E01-0BE2-4655-9EE5-C3B910A94D04}" type="presParOf" srcId="{EEF03445-2EEF-40EC-813A-378D4C98C4BE}" destId="{2A4540CF-3191-4F33-9105-FEE629724DFA}" srcOrd="2" destOrd="0" presId="urn:microsoft.com/office/officeart/2005/8/layout/cycle2"/>
    <dgm:cxn modelId="{CF9F27AC-6D3A-4847-BBE8-9E8FBCEBF3DD}" type="presParOf" srcId="{EEF03445-2EEF-40EC-813A-378D4C98C4BE}" destId="{AA4C8717-460F-47AB-B727-0D1D79D768E9}" srcOrd="3" destOrd="0" presId="urn:microsoft.com/office/officeart/2005/8/layout/cycle2"/>
    <dgm:cxn modelId="{59370A49-A5E7-42B7-9D2B-DB9EAEE68B18}" type="presParOf" srcId="{AA4C8717-460F-47AB-B727-0D1D79D768E9}" destId="{BF39601F-C030-4745-B010-B4A1BABB4D76}" srcOrd="0" destOrd="0" presId="urn:microsoft.com/office/officeart/2005/8/layout/cycle2"/>
    <dgm:cxn modelId="{08CD6F23-0CF7-41FA-8528-A18496DA5E4A}" type="presParOf" srcId="{EEF03445-2EEF-40EC-813A-378D4C98C4BE}" destId="{0170F209-068F-4014-B82F-474BBD25F4CB}" srcOrd="4" destOrd="0" presId="urn:microsoft.com/office/officeart/2005/8/layout/cycle2"/>
    <dgm:cxn modelId="{131E565B-01D7-4AC3-96D3-A74DA392C518}" type="presParOf" srcId="{EEF03445-2EEF-40EC-813A-378D4C98C4BE}" destId="{ABA2D4C0-40A5-4A66-94EE-1E1DABC353A3}" srcOrd="5" destOrd="0" presId="urn:microsoft.com/office/officeart/2005/8/layout/cycle2"/>
    <dgm:cxn modelId="{5C6F6935-FBDF-4AFC-A972-84D2DC7639A9}" type="presParOf" srcId="{ABA2D4C0-40A5-4A66-94EE-1E1DABC353A3}" destId="{ED58F0D0-333C-4F74-9FB1-E84B12E5C795}" srcOrd="0" destOrd="0" presId="urn:microsoft.com/office/officeart/2005/8/layout/cycle2"/>
    <dgm:cxn modelId="{28EE5366-097E-49B2-B42F-F761557E94B5}" type="presParOf" srcId="{EEF03445-2EEF-40EC-813A-378D4C98C4BE}" destId="{A6511470-D487-447E-A93D-6253E82FF722}" srcOrd="6" destOrd="0" presId="urn:microsoft.com/office/officeart/2005/8/layout/cycle2"/>
    <dgm:cxn modelId="{44CFE477-B474-47A6-A0B3-B41BE6E4992A}" type="presParOf" srcId="{EEF03445-2EEF-40EC-813A-378D4C98C4BE}" destId="{698D99D2-C255-4E4A-B3E3-B405DAB21643}" srcOrd="7" destOrd="0" presId="urn:microsoft.com/office/officeart/2005/8/layout/cycle2"/>
    <dgm:cxn modelId="{DED7E779-E964-41FC-A524-BBEE46F17A2C}" type="presParOf" srcId="{698D99D2-C255-4E4A-B3E3-B405DAB21643}" destId="{1AA75CB8-8AF0-4F8B-9509-4149293FBD4E}" srcOrd="0" destOrd="0" presId="urn:microsoft.com/office/officeart/2005/8/layout/cycle2"/>
    <dgm:cxn modelId="{F5778186-6836-4985-8A3D-C0B6460382EC}" type="presParOf" srcId="{EEF03445-2EEF-40EC-813A-378D4C98C4BE}" destId="{16159BFD-A7DC-4566-8ED5-2FB62073C1C6}" srcOrd="8" destOrd="0" presId="urn:microsoft.com/office/officeart/2005/8/layout/cycle2"/>
    <dgm:cxn modelId="{228317CC-406C-46E3-A014-9552C8298F0F}" type="presParOf" srcId="{EEF03445-2EEF-40EC-813A-378D4C98C4BE}" destId="{19D8684D-E55D-4C90-902F-291A770F4EDD}" srcOrd="9" destOrd="0" presId="urn:microsoft.com/office/officeart/2005/8/layout/cycle2"/>
    <dgm:cxn modelId="{ED9149F3-2FA4-41EB-BB0B-6EA19E9A2DFF}" type="presParOf" srcId="{19D8684D-E55D-4C90-902F-291A770F4EDD}" destId="{04AFDC38-CF24-43D8-8A5B-01A120E31DA7}" srcOrd="0" destOrd="0" presId="urn:microsoft.com/office/officeart/2005/8/layout/cycle2"/>
    <dgm:cxn modelId="{637E950C-44E9-441E-87F3-CE1552CC269B}" type="presParOf" srcId="{EEF03445-2EEF-40EC-813A-378D4C98C4BE}" destId="{49D3C371-F609-4221-847B-5629CE2039EB}" srcOrd="10" destOrd="0" presId="urn:microsoft.com/office/officeart/2005/8/layout/cycle2"/>
    <dgm:cxn modelId="{7EC073D5-9FE5-4C28-972E-5CD7806280A1}" type="presParOf" srcId="{EEF03445-2EEF-40EC-813A-378D4C98C4BE}" destId="{AEF3BA04-C9D8-4F1E-A5C7-9EDC88C77B64}" srcOrd="11" destOrd="0" presId="urn:microsoft.com/office/officeart/2005/8/layout/cycle2"/>
    <dgm:cxn modelId="{2BAB6B51-EF83-44C2-800C-5E9A4D493904}" type="presParOf" srcId="{AEF3BA04-C9D8-4F1E-A5C7-9EDC88C77B64}" destId="{787BE668-6F58-4902-B713-0C9BDC4222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A3B9F-9E4F-414A-AF40-2DB63962DACC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FDC761-9ACC-4990-9668-AA547192B676}">
      <dgm:prSet phldrT="[Текст]"/>
      <dgm:spPr/>
      <dgm:t>
        <a:bodyPr/>
        <a:lstStyle/>
        <a:p>
          <a:r>
            <a:rPr lang="ru-RU" b="1" dirty="0" smtClean="0"/>
            <a:t>1. Мониторинг проблем, связанных с их развитием и продвижением</a:t>
          </a:r>
          <a:endParaRPr lang="ru-RU" dirty="0"/>
        </a:p>
      </dgm:t>
    </dgm:pt>
    <dgm:pt modelId="{046DFFD0-FD07-42AD-9C75-4797539D4BF6}" type="parTrans" cxnId="{0651C8F6-8FEB-4325-A03C-A4A5E043F789}">
      <dgm:prSet/>
      <dgm:spPr/>
      <dgm:t>
        <a:bodyPr/>
        <a:lstStyle/>
        <a:p>
          <a:endParaRPr lang="ru-RU"/>
        </a:p>
      </dgm:t>
    </dgm:pt>
    <dgm:pt modelId="{F47C5B4B-B83F-4FDA-BB42-FB71AD0C641F}" type="sibTrans" cxnId="{0651C8F6-8FEB-4325-A03C-A4A5E043F789}">
      <dgm:prSet/>
      <dgm:spPr/>
      <dgm:t>
        <a:bodyPr/>
        <a:lstStyle/>
        <a:p>
          <a:endParaRPr lang="ru-RU"/>
        </a:p>
      </dgm:t>
    </dgm:pt>
    <dgm:pt modelId="{390243CC-B43E-48F9-97DC-4009A046073A}">
      <dgm:prSet phldrT="[Текст]"/>
      <dgm:spPr/>
      <dgm:t>
        <a:bodyPr/>
        <a:lstStyle/>
        <a:p>
          <a:r>
            <a:rPr lang="ru-RU" b="1" smtClean="0"/>
            <a:t>2. Прогнозирование перемещений на ключевых должностях</a:t>
          </a:r>
          <a:endParaRPr lang="ru-RU" dirty="0"/>
        </a:p>
      </dgm:t>
    </dgm:pt>
    <dgm:pt modelId="{D5DDF2E1-3C4C-4692-B710-A9A2B32DD45E}" type="parTrans" cxnId="{E3EB70D4-4FA2-4154-B11E-7F5D3A4322E3}">
      <dgm:prSet/>
      <dgm:spPr/>
      <dgm:t>
        <a:bodyPr/>
        <a:lstStyle/>
        <a:p>
          <a:endParaRPr lang="ru-RU"/>
        </a:p>
      </dgm:t>
    </dgm:pt>
    <dgm:pt modelId="{4E88A3DD-8449-40C4-BC0D-CF418A24C852}" type="sibTrans" cxnId="{E3EB70D4-4FA2-4154-B11E-7F5D3A4322E3}">
      <dgm:prSet/>
      <dgm:spPr/>
      <dgm:t>
        <a:bodyPr/>
        <a:lstStyle/>
        <a:p>
          <a:endParaRPr lang="ru-RU"/>
        </a:p>
      </dgm:t>
    </dgm:pt>
    <dgm:pt modelId="{5955BF55-E05F-4530-8D46-06D116ADD0CE}">
      <dgm:prSet phldrT="[Текст]"/>
      <dgm:spPr/>
      <dgm:t>
        <a:bodyPr/>
        <a:lstStyle/>
        <a:p>
          <a:r>
            <a:rPr lang="ru-RU" b="1" smtClean="0"/>
            <a:t>3. Материальное стимулирование карьерного движения</a:t>
          </a:r>
          <a:endParaRPr lang="ru-RU" dirty="0"/>
        </a:p>
      </dgm:t>
    </dgm:pt>
    <dgm:pt modelId="{4CAB9EB6-544D-4871-9A23-3B3DC8166B85}" type="parTrans" cxnId="{A0E1C7C2-3234-46BC-9947-03E4BF346C2A}">
      <dgm:prSet/>
      <dgm:spPr/>
      <dgm:t>
        <a:bodyPr/>
        <a:lstStyle/>
        <a:p>
          <a:endParaRPr lang="ru-RU"/>
        </a:p>
      </dgm:t>
    </dgm:pt>
    <dgm:pt modelId="{0A1865AA-3125-490A-B452-42E98FB7ADC7}" type="sibTrans" cxnId="{A0E1C7C2-3234-46BC-9947-03E4BF346C2A}">
      <dgm:prSet/>
      <dgm:spPr/>
      <dgm:t>
        <a:bodyPr/>
        <a:lstStyle/>
        <a:p>
          <a:endParaRPr lang="ru-RU"/>
        </a:p>
      </dgm:t>
    </dgm:pt>
    <dgm:pt modelId="{4353C33B-53C5-4ACA-8CDA-5B96857D697B}">
      <dgm:prSet phldrT="[Текст]"/>
      <dgm:spPr/>
      <dgm:t>
        <a:bodyPr/>
        <a:lstStyle/>
        <a:p>
          <a:r>
            <a:rPr lang="ru-RU" b="1" smtClean="0"/>
            <a:t>5. Активизация карьерных устремлений сотрудников</a:t>
          </a:r>
          <a:endParaRPr lang="ru-RU" dirty="0"/>
        </a:p>
      </dgm:t>
    </dgm:pt>
    <dgm:pt modelId="{C788B76B-AD09-488C-9A4A-3F5868F89BF1}" type="parTrans" cxnId="{E1E16D30-5C42-4DD0-A4F8-7F9399B7B400}">
      <dgm:prSet/>
      <dgm:spPr/>
      <dgm:t>
        <a:bodyPr/>
        <a:lstStyle/>
        <a:p>
          <a:endParaRPr lang="ru-RU"/>
        </a:p>
      </dgm:t>
    </dgm:pt>
    <dgm:pt modelId="{B772AE8C-7E7B-4F5A-A332-55573F7AE92E}" type="sibTrans" cxnId="{E1E16D30-5C42-4DD0-A4F8-7F9399B7B400}">
      <dgm:prSet/>
      <dgm:spPr/>
      <dgm:t>
        <a:bodyPr/>
        <a:lstStyle/>
        <a:p>
          <a:endParaRPr lang="ru-RU"/>
        </a:p>
      </dgm:t>
    </dgm:pt>
    <dgm:pt modelId="{6473A704-7E1A-409E-AA34-294C107EAF37}">
      <dgm:prSet phldrT="[Текст]"/>
      <dgm:spPr/>
      <dgm:t>
        <a:bodyPr/>
        <a:lstStyle/>
        <a:p>
          <a:r>
            <a:rPr lang="ru-RU" b="1" smtClean="0"/>
            <a:t>6. Контроль за результативностью управления карьерой</a:t>
          </a:r>
          <a:endParaRPr lang="ru-RU" dirty="0"/>
        </a:p>
      </dgm:t>
    </dgm:pt>
    <dgm:pt modelId="{FB5B2501-A2F7-4192-9112-30E48107030E}" type="parTrans" cxnId="{FFAC6C7C-35A7-4441-B442-4999028F1887}">
      <dgm:prSet/>
      <dgm:spPr/>
      <dgm:t>
        <a:bodyPr/>
        <a:lstStyle/>
        <a:p>
          <a:endParaRPr lang="ru-RU"/>
        </a:p>
      </dgm:t>
    </dgm:pt>
    <dgm:pt modelId="{DE744176-4C80-4013-829D-AA2BEB161086}" type="sibTrans" cxnId="{FFAC6C7C-35A7-4441-B442-4999028F1887}">
      <dgm:prSet/>
      <dgm:spPr/>
      <dgm:t>
        <a:bodyPr/>
        <a:lstStyle/>
        <a:p>
          <a:endParaRPr lang="ru-RU"/>
        </a:p>
      </dgm:t>
    </dgm:pt>
    <dgm:pt modelId="{BB99BB1F-BA13-4FBC-B659-CDE520C7C399}">
      <dgm:prSet phldrT="[Текст]"/>
      <dgm:spPr/>
      <dgm:t>
        <a:bodyPr/>
        <a:lstStyle/>
        <a:p>
          <a:r>
            <a:rPr lang="ru-RU" b="1" smtClean="0"/>
            <a:t>7. Планирование карьеры</a:t>
          </a:r>
          <a:endParaRPr lang="ru-RU" dirty="0"/>
        </a:p>
      </dgm:t>
    </dgm:pt>
    <dgm:pt modelId="{793E1A03-329B-4925-AE8B-93DA5FF666F6}" type="parTrans" cxnId="{78D9DDFF-B54D-4005-BE7A-41EE5A7EE2BA}">
      <dgm:prSet/>
      <dgm:spPr/>
      <dgm:t>
        <a:bodyPr/>
        <a:lstStyle/>
        <a:p>
          <a:endParaRPr lang="ru-RU"/>
        </a:p>
      </dgm:t>
    </dgm:pt>
    <dgm:pt modelId="{21364424-E64E-49CD-B885-02A365EF179F}" type="sibTrans" cxnId="{78D9DDFF-B54D-4005-BE7A-41EE5A7EE2BA}">
      <dgm:prSet/>
      <dgm:spPr/>
      <dgm:t>
        <a:bodyPr/>
        <a:lstStyle/>
        <a:p>
          <a:endParaRPr lang="ru-RU"/>
        </a:p>
      </dgm:t>
    </dgm:pt>
    <dgm:pt modelId="{B54B7D45-0E40-426A-8C23-95BC1C7798BC}">
      <dgm:prSet phldrT="[Текст]"/>
      <dgm:spPr/>
      <dgm:t>
        <a:bodyPr/>
        <a:lstStyle/>
        <a:p>
          <a:r>
            <a:rPr lang="ru-RU" b="1" smtClean="0"/>
            <a:t>4. Индивидуальное карьерное консультирование</a:t>
          </a:r>
          <a:endParaRPr lang="ru-RU" dirty="0"/>
        </a:p>
      </dgm:t>
    </dgm:pt>
    <dgm:pt modelId="{E7ADE65B-AB9D-4C55-9404-86659B3B9C1A}" type="sibTrans" cxnId="{F2632DCF-E51E-47E4-8CC4-94403506C276}">
      <dgm:prSet/>
      <dgm:spPr/>
      <dgm:t>
        <a:bodyPr/>
        <a:lstStyle/>
        <a:p>
          <a:endParaRPr lang="ru-RU"/>
        </a:p>
      </dgm:t>
    </dgm:pt>
    <dgm:pt modelId="{8A45E2FA-AE9B-4286-BCA2-3315BAD77A8E}" type="parTrans" cxnId="{F2632DCF-E51E-47E4-8CC4-94403506C276}">
      <dgm:prSet/>
      <dgm:spPr/>
      <dgm:t>
        <a:bodyPr/>
        <a:lstStyle/>
        <a:p>
          <a:endParaRPr lang="ru-RU"/>
        </a:p>
      </dgm:t>
    </dgm:pt>
    <dgm:pt modelId="{9ABE2967-7D4A-4DA2-8667-D0962A10B9E5}" type="pres">
      <dgm:prSet presAssocID="{10BA3B9F-9E4F-414A-AF40-2DB63962DA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6A30E-80A4-42E9-A6E7-7050434EE9E8}" type="pres">
      <dgm:prSet presAssocID="{A0FDC761-9ACC-4990-9668-AA547192B676}" presName="vertFlow" presStyleCnt="0"/>
      <dgm:spPr/>
    </dgm:pt>
    <dgm:pt modelId="{D4310759-B4C5-49C2-BE63-32217BB8ECAC}" type="pres">
      <dgm:prSet presAssocID="{A0FDC761-9ACC-4990-9668-AA547192B676}" presName="header" presStyleLbl="node1" presStyleIdx="0" presStyleCnt="2"/>
      <dgm:spPr/>
      <dgm:t>
        <a:bodyPr/>
        <a:lstStyle/>
        <a:p>
          <a:endParaRPr lang="ru-RU"/>
        </a:p>
      </dgm:t>
    </dgm:pt>
    <dgm:pt modelId="{2C8AB870-E23E-4D95-AC87-1B8E74BDAD90}" type="pres">
      <dgm:prSet presAssocID="{D5DDF2E1-3C4C-4692-B710-A9A2B32DD45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7ABC7CA3-D7F0-4C60-B4C6-9F26D25400D8}" type="pres">
      <dgm:prSet presAssocID="{390243CC-B43E-48F9-97DC-4009A046073A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1352-3C29-4B0C-B905-59FFF1966374}" type="pres">
      <dgm:prSet presAssocID="{4E88A3DD-8449-40C4-BC0D-CF418A24C85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329E790-A044-4A45-8744-8BAD5957C146}" type="pres">
      <dgm:prSet presAssocID="{5955BF55-E05F-4530-8D46-06D116ADD0CE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E4503-B3CD-4A5D-B0AF-4F61BEB44B1E}" type="pres">
      <dgm:prSet presAssocID="{A0FDC761-9ACC-4990-9668-AA547192B676}" presName="hSp" presStyleCnt="0"/>
      <dgm:spPr/>
    </dgm:pt>
    <dgm:pt modelId="{2BA21E57-9311-45A0-BFE5-CD6C6BD5D182}" type="pres">
      <dgm:prSet presAssocID="{B54B7D45-0E40-426A-8C23-95BC1C7798BC}" presName="vertFlow" presStyleCnt="0"/>
      <dgm:spPr/>
    </dgm:pt>
    <dgm:pt modelId="{4AB2A6A5-D817-40EC-A4A8-06AC964DC575}" type="pres">
      <dgm:prSet presAssocID="{B54B7D45-0E40-426A-8C23-95BC1C7798BC}" presName="header" presStyleLbl="node1" presStyleIdx="1" presStyleCnt="2"/>
      <dgm:spPr/>
      <dgm:t>
        <a:bodyPr/>
        <a:lstStyle/>
        <a:p>
          <a:endParaRPr lang="ru-RU"/>
        </a:p>
      </dgm:t>
    </dgm:pt>
    <dgm:pt modelId="{E296B9E3-C09F-45F4-8D0A-95A3B6549814}" type="pres">
      <dgm:prSet presAssocID="{C788B76B-AD09-488C-9A4A-3F5868F89BF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BD8DCD08-A4BE-4227-A5F7-490A754DF113}" type="pres">
      <dgm:prSet presAssocID="{4353C33B-53C5-4ACA-8CDA-5B96857D697B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201E2-2DAC-48BA-925B-4F05F9AD4626}" type="pres">
      <dgm:prSet presAssocID="{B772AE8C-7E7B-4F5A-A332-55573F7AE92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8BCBF31-10DB-4248-A388-2EBC0AFDB543}" type="pres">
      <dgm:prSet presAssocID="{6473A704-7E1A-409E-AA34-294C107EAF37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102C-825F-4C42-8A84-19609190358B}" type="pres">
      <dgm:prSet presAssocID="{DE744176-4C80-4013-829D-AA2BEB16108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609DEF2-233C-4F53-B4C3-221913CB4E61}" type="pres">
      <dgm:prSet presAssocID="{BB99BB1F-BA13-4FBC-B659-CDE520C7C399}" presName="child" presStyleLbl="alignAccFollowNode1" presStyleIdx="4" presStyleCnt="5" custLinFactNeighborX="-57884" custLinFactNeighborY="-37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D4D8C4-60B4-4863-8688-25B36BB22457}" type="presOf" srcId="{DE744176-4C80-4013-829D-AA2BEB161086}" destId="{30CA102C-825F-4C42-8A84-19609190358B}" srcOrd="0" destOrd="0" presId="urn:microsoft.com/office/officeart/2005/8/layout/lProcess1"/>
    <dgm:cxn modelId="{A65B50DF-5FD2-47C5-84DD-0E76F6AA5928}" type="presOf" srcId="{D5DDF2E1-3C4C-4692-B710-A9A2B32DD45E}" destId="{2C8AB870-E23E-4D95-AC87-1B8E74BDAD90}" srcOrd="0" destOrd="0" presId="urn:microsoft.com/office/officeart/2005/8/layout/lProcess1"/>
    <dgm:cxn modelId="{0D091E01-B8D4-4ECC-90CA-C88697E3DE5D}" type="presOf" srcId="{5955BF55-E05F-4530-8D46-06D116ADD0CE}" destId="{6329E790-A044-4A45-8744-8BAD5957C146}" srcOrd="0" destOrd="0" presId="urn:microsoft.com/office/officeart/2005/8/layout/lProcess1"/>
    <dgm:cxn modelId="{CF0E7347-B56C-424F-8BE2-215C4C5DD0AC}" type="presOf" srcId="{4E88A3DD-8449-40C4-BC0D-CF418A24C852}" destId="{6FF41352-3C29-4B0C-B905-59FFF1966374}" srcOrd="0" destOrd="0" presId="urn:microsoft.com/office/officeart/2005/8/layout/lProcess1"/>
    <dgm:cxn modelId="{E1E16D30-5C42-4DD0-A4F8-7F9399B7B400}" srcId="{B54B7D45-0E40-426A-8C23-95BC1C7798BC}" destId="{4353C33B-53C5-4ACA-8CDA-5B96857D697B}" srcOrd="0" destOrd="0" parTransId="{C788B76B-AD09-488C-9A4A-3F5868F89BF1}" sibTransId="{B772AE8C-7E7B-4F5A-A332-55573F7AE92E}"/>
    <dgm:cxn modelId="{E3EB70D4-4FA2-4154-B11E-7F5D3A4322E3}" srcId="{A0FDC761-9ACC-4990-9668-AA547192B676}" destId="{390243CC-B43E-48F9-97DC-4009A046073A}" srcOrd="0" destOrd="0" parTransId="{D5DDF2E1-3C4C-4692-B710-A9A2B32DD45E}" sibTransId="{4E88A3DD-8449-40C4-BC0D-CF418A24C852}"/>
    <dgm:cxn modelId="{2BDB0763-F3E0-4C5B-8ECA-828955AD32D0}" type="presOf" srcId="{390243CC-B43E-48F9-97DC-4009A046073A}" destId="{7ABC7CA3-D7F0-4C60-B4C6-9F26D25400D8}" srcOrd="0" destOrd="0" presId="urn:microsoft.com/office/officeart/2005/8/layout/lProcess1"/>
    <dgm:cxn modelId="{55550E7E-57C6-41D6-8442-F0732C46DA33}" type="presOf" srcId="{4353C33B-53C5-4ACA-8CDA-5B96857D697B}" destId="{BD8DCD08-A4BE-4227-A5F7-490A754DF113}" srcOrd="0" destOrd="0" presId="urn:microsoft.com/office/officeart/2005/8/layout/lProcess1"/>
    <dgm:cxn modelId="{A0E1C7C2-3234-46BC-9947-03E4BF346C2A}" srcId="{A0FDC761-9ACC-4990-9668-AA547192B676}" destId="{5955BF55-E05F-4530-8D46-06D116ADD0CE}" srcOrd="1" destOrd="0" parTransId="{4CAB9EB6-544D-4871-9A23-3B3DC8166B85}" sibTransId="{0A1865AA-3125-490A-B452-42E98FB7ADC7}"/>
    <dgm:cxn modelId="{5C4BAFCA-D116-4083-9190-B8A303B77B2F}" type="presOf" srcId="{10BA3B9F-9E4F-414A-AF40-2DB63962DACC}" destId="{9ABE2967-7D4A-4DA2-8667-D0962A10B9E5}" srcOrd="0" destOrd="0" presId="urn:microsoft.com/office/officeart/2005/8/layout/lProcess1"/>
    <dgm:cxn modelId="{FFAC6C7C-35A7-4441-B442-4999028F1887}" srcId="{B54B7D45-0E40-426A-8C23-95BC1C7798BC}" destId="{6473A704-7E1A-409E-AA34-294C107EAF37}" srcOrd="1" destOrd="0" parTransId="{FB5B2501-A2F7-4192-9112-30E48107030E}" sibTransId="{DE744176-4C80-4013-829D-AA2BEB161086}"/>
    <dgm:cxn modelId="{78D9DDFF-B54D-4005-BE7A-41EE5A7EE2BA}" srcId="{B54B7D45-0E40-426A-8C23-95BC1C7798BC}" destId="{BB99BB1F-BA13-4FBC-B659-CDE520C7C399}" srcOrd="2" destOrd="0" parTransId="{793E1A03-329B-4925-AE8B-93DA5FF666F6}" sibTransId="{21364424-E64E-49CD-B885-02A365EF179F}"/>
    <dgm:cxn modelId="{CDF6539C-1A96-49EF-ACD5-E377AF8F1766}" type="presOf" srcId="{BB99BB1F-BA13-4FBC-B659-CDE520C7C399}" destId="{5609DEF2-233C-4F53-B4C3-221913CB4E61}" srcOrd="0" destOrd="0" presId="urn:microsoft.com/office/officeart/2005/8/layout/lProcess1"/>
    <dgm:cxn modelId="{C8AFFF0F-037C-4BC9-839C-64B92DA0DDFB}" type="presOf" srcId="{B54B7D45-0E40-426A-8C23-95BC1C7798BC}" destId="{4AB2A6A5-D817-40EC-A4A8-06AC964DC575}" srcOrd="0" destOrd="0" presId="urn:microsoft.com/office/officeart/2005/8/layout/lProcess1"/>
    <dgm:cxn modelId="{D59F7905-CA31-443F-803A-9C439F2FB555}" type="presOf" srcId="{B772AE8C-7E7B-4F5A-A332-55573F7AE92E}" destId="{742201E2-2DAC-48BA-925B-4F05F9AD4626}" srcOrd="0" destOrd="0" presId="urn:microsoft.com/office/officeart/2005/8/layout/lProcess1"/>
    <dgm:cxn modelId="{BF59EFAF-10FA-45E4-BA71-8847C868F43A}" type="presOf" srcId="{A0FDC761-9ACC-4990-9668-AA547192B676}" destId="{D4310759-B4C5-49C2-BE63-32217BB8ECAC}" srcOrd="0" destOrd="0" presId="urn:microsoft.com/office/officeart/2005/8/layout/lProcess1"/>
    <dgm:cxn modelId="{0651C8F6-8FEB-4325-A03C-A4A5E043F789}" srcId="{10BA3B9F-9E4F-414A-AF40-2DB63962DACC}" destId="{A0FDC761-9ACC-4990-9668-AA547192B676}" srcOrd="0" destOrd="0" parTransId="{046DFFD0-FD07-42AD-9C75-4797539D4BF6}" sibTransId="{F47C5B4B-B83F-4FDA-BB42-FB71AD0C641F}"/>
    <dgm:cxn modelId="{1EE79D62-05F4-4AEC-A2CD-7DADFF72996F}" type="presOf" srcId="{6473A704-7E1A-409E-AA34-294C107EAF37}" destId="{08BCBF31-10DB-4248-A388-2EBC0AFDB543}" srcOrd="0" destOrd="0" presId="urn:microsoft.com/office/officeart/2005/8/layout/lProcess1"/>
    <dgm:cxn modelId="{F2632DCF-E51E-47E4-8CC4-94403506C276}" srcId="{10BA3B9F-9E4F-414A-AF40-2DB63962DACC}" destId="{B54B7D45-0E40-426A-8C23-95BC1C7798BC}" srcOrd="1" destOrd="0" parTransId="{8A45E2FA-AE9B-4286-BCA2-3315BAD77A8E}" sibTransId="{E7ADE65B-AB9D-4C55-9404-86659B3B9C1A}"/>
    <dgm:cxn modelId="{3B8B333B-B409-4E38-9657-109125134DF6}" type="presOf" srcId="{C788B76B-AD09-488C-9A4A-3F5868F89BF1}" destId="{E296B9E3-C09F-45F4-8D0A-95A3B6549814}" srcOrd="0" destOrd="0" presId="urn:microsoft.com/office/officeart/2005/8/layout/lProcess1"/>
    <dgm:cxn modelId="{CF214342-F716-46DB-8538-6967E17C48B3}" type="presParOf" srcId="{9ABE2967-7D4A-4DA2-8667-D0962A10B9E5}" destId="{8DE6A30E-80A4-42E9-A6E7-7050434EE9E8}" srcOrd="0" destOrd="0" presId="urn:microsoft.com/office/officeart/2005/8/layout/lProcess1"/>
    <dgm:cxn modelId="{CB69639F-20B4-434E-B8BF-F5CB786E4E6C}" type="presParOf" srcId="{8DE6A30E-80A4-42E9-A6E7-7050434EE9E8}" destId="{D4310759-B4C5-49C2-BE63-32217BB8ECAC}" srcOrd="0" destOrd="0" presId="urn:microsoft.com/office/officeart/2005/8/layout/lProcess1"/>
    <dgm:cxn modelId="{DDD0FD4E-2FF0-45CD-A679-411C8E616440}" type="presParOf" srcId="{8DE6A30E-80A4-42E9-A6E7-7050434EE9E8}" destId="{2C8AB870-E23E-4D95-AC87-1B8E74BDAD90}" srcOrd="1" destOrd="0" presId="urn:microsoft.com/office/officeart/2005/8/layout/lProcess1"/>
    <dgm:cxn modelId="{A46A4A63-26D0-4007-917C-2A4CE944134F}" type="presParOf" srcId="{8DE6A30E-80A4-42E9-A6E7-7050434EE9E8}" destId="{7ABC7CA3-D7F0-4C60-B4C6-9F26D25400D8}" srcOrd="2" destOrd="0" presId="urn:microsoft.com/office/officeart/2005/8/layout/lProcess1"/>
    <dgm:cxn modelId="{0852AA47-8311-47F7-85CB-D6DC1E72E9B6}" type="presParOf" srcId="{8DE6A30E-80A4-42E9-A6E7-7050434EE9E8}" destId="{6FF41352-3C29-4B0C-B905-59FFF1966374}" srcOrd="3" destOrd="0" presId="urn:microsoft.com/office/officeart/2005/8/layout/lProcess1"/>
    <dgm:cxn modelId="{EBAEBED5-A0A5-4002-8BE5-8A905A905807}" type="presParOf" srcId="{8DE6A30E-80A4-42E9-A6E7-7050434EE9E8}" destId="{6329E790-A044-4A45-8744-8BAD5957C146}" srcOrd="4" destOrd="0" presId="urn:microsoft.com/office/officeart/2005/8/layout/lProcess1"/>
    <dgm:cxn modelId="{5F1C3F1B-0B3D-4C50-A4AB-7407440D6519}" type="presParOf" srcId="{9ABE2967-7D4A-4DA2-8667-D0962A10B9E5}" destId="{EE3E4503-B3CD-4A5D-B0AF-4F61BEB44B1E}" srcOrd="1" destOrd="0" presId="urn:microsoft.com/office/officeart/2005/8/layout/lProcess1"/>
    <dgm:cxn modelId="{2AC591A0-1701-4B9C-8E0A-AAF954560E85}" type="presParOf" srcId="{9ABE2967-7D4A-4DA2-8667-D0962A10B9E5}" destId="{2BA21E57-9311-45A0-BFE5-CD6C6BD5D182}" srcOrd="2" destOrd="0" presId="urn:microsoft.com/office/officeart/2005/8/layout/lProcess1"/>
    <dgm:cxn modelId="{30C7B5E8-B78B-4F52-9265-CEC4B1FFAD77}" type="presParOf" srcId="{2BA21E57-9311-45A0-BFE5-CD6C6BD5D182}" destId="{4AB2A6A5-D817-40EC-A4A8-06AC964DC575}" srcOrd="0" destOrd="0" presId="urn:microsoft.com/office/officeart/2005/8/layout/lProcess1"/>
    <dgm:cxn modelId="{89825BEA-6F64-4B85-96FC-AE9078F16416}" type="presParOf" srcId="{2BA21E57-9311-45A0-BFE5-CD6C6BD5D182}" destId="{E296B9E3-C09F-45F4-8D0A-95A3B6549814}" srcOrd="1" destOrd="0" presId="urn:microsoft.com/office/officeart/2005/8/layout/lProcess1"/>
    <dgm:cxn modelId="{BB35F4C0-381F-4A5B-BE97-8357BFA1D18F}" type="presParOf" srcId="{2BA21E57-9311-45A0-BFE5-CD6C6BD5D182}" destId="{BD8DCD08-A4BE-4227-A5F7-490A754DF113}" srcOrd="2" destOrd="0" presId="urn:microsoft.com/office/officeart/2005/8/layout/lProcess1"/>
    <dgm:cxn modelId="{3B7A7748-FB54-41E6-B8C0-79577BA4CE00}" type="presParOf" srcId="{2BA21E57-9311-45A0-BFE5-CD6C6BD5D182}" destId="{742201E2-2DAC-48BA-925B-4F05F9AD4626}" srcOrd="3" destOrd="0" presId="urn:microsoft.com/office/officeart/2005/8/layout/lProcess1"/>
    <dgm:cxn modelId="{69488488-693B-4C49-876C-1C23EF268D1D}" type="presParOf" srcId="{2BA21E57-9311-45A0-BFE5-CD6C6BD5D182}" destId="{08BCBF31-10DB-4248-A388-2EBC0AFDB543}" srcOrd="4" destOrd="0" presId="urn:microsoft.com/office/officeart/2005/8/layout/lProcess1"/>
    <dgm:cxn modelId="{433449E0-BDBF-4DBE-9AAD-D0B2D830C2CB}" type="presParOf" srcId="{2BA21E57-9311-45A0-BFE5-CD6C6BD5D182}" destId="{30CA102C-825F-4C42-8A84-19609190358B}" srcOrd="5" destOrd="0" presId="urn:microsoft.com/office/officeart/2005/8/layout/lProcess1"/>
    <dgm:cxn modelId="{F083D5BD-8F5F-49F9-B669-DDAD7F9348A1}" type="presParOf" srcId="{2BA21E57-9311-45A0-BFE5-CD6C6BD5D182}" destId="{5609DEF2-233C-4F53-B4C3-221913CB4E61}" srcOrd="6" destOrd="0" presId="urn:microsoft.com/office/officeart/2005/8/layout/lProcess1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A8CEC-3E92-4566-8EFF-C4B41772081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EF0D8DF-2FF5-4278-9211-F2D170C4F7C8}">
      <dgm:prSet phldrT="[Текст]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ru-RU" dirty="0" err="1" smtClean="0"/>
            <a:t>Карьерограмма</a:t>
          </a:r>
          <a:endParaRPr lang="ru-RU" dirty="0"/>
        </a:p>
      </dgm:t>
    </dgm:pt>
    <dgm:pt modelId="{E3CBED5A-96E4-4811-BD95-75804550C986}" type="parTrans" cxnId="{F7E23469-BDEB-4DF1-9506-E590464EF642}">
      <dgm:prSet/>
      <dgm:spPr/>
      <dgm:t>
        <a:bodyPr/>
        <a:lstStyle/>
        <a:p>
          <a:endParaRPr lang="ru-RU"/>
        </a:p>
      </dgm:t>
    </dgm:pt>
    <dgm:pt modelId="{30A6E12C-B9FB-4FE4-BDFB-86C9C2249F5C}" type="sibTrans" cxnId="{F7E23469-BDEB-4DF1-9506-E590464EF642}">
      <dgm:prSet/>
      <dgm:spPr/>
      <dgm:t>
        <a:bodyPr/>
        <a:lstStyle/>
        <a:p>
          <a:endParaRPr lang="ru-RU"/>
        </a:p>
      </dgm:t>
    </dgm:pt>
    <dgm:pt modelId="{467F0C98-DEE7-4C3E-BBF5-6452765D0029}">
      <dgm:prSet phldrT="[Текст]"/>
      <dgm:spPr>
        <a:solidFill>
          <a:schemeClr val="accent3">
            <a:lumMod val="5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err="1" smtClean="0"/>
            <a:t>Ассессмент</a:t>
          </a:r>
          <a:r>
            <a:rPr lang="ru-RU" dirty="0" smtClean="0"/>
            <a:t>-центр </a:t>
          </a:r>
          <a:endParaRPr lang="ru-RU" dirty="0"/>
        </a:p>
      </dgm:t>
    </dgm:pt>
    <dgm:pt modelId="{170BD6A2-E826-4755-A520-514C52CB76F0}" type="parTrans" cxnId="{B330FE93-B171-4349-9260-CDF548A0CFFE}">
      <dgm:prSet/>
      <dgm:spPr/>
      <dgm:t>
        <a:bodyPr/>
        <a:lstStyle/>
        <a:p>
          <a:endParaRPr lang="ru-RU"/>
        </a:p>
      </dgm:t>
    </dgm:pt>
    <dgm:pt modelId="{10F48058-22FA-43D6-883F-D90A403BB05D}" type="sibTrans" cxnId="{B330FE93-B171-4349-9260-CDF548A0CFFE}">
      <dgm:prSet/>
      <dgm:spPr/>
      <dgm:t>
        <a:bodyPr/>
        <a:lstStyle/>
        <a:p>
          <a:endParaRPr lang="ru-RU"/>
        </a:p>
      </dgm:t>
    </dgm:pt>
    <dgm:pt modelId="{F639C61C-C1D3-47E8-AD2F-88BA4EEA7619}" type="pres">
      <dgm:prSet presAssocID="{B9CA8CEC-3E92-4566-8EFF-C4B417720810}" presName="compositeShape" presStyleCnt="0">
        <dgm:presLayoutVars>
          <dgm:dir/>
          <dgm:resizeHandles/>
        </dgm:presLayoutVars>
      </dgm:prSet>
      <dgm:spPr/>
    </dgm:pt>
    <dgm:pt modelId="{29EDE5A8-E87A-47AC-9D10-88E2E05A5210}" type="pres">
      <dgm:prSet presAssocID="{B9CA8CEC-3E92-4566-8EFF-C4B417720810}" presName="pyramid" presStyleLbl="node1" presStyleIdx="0" presStyleCnt="1"/>
      <dgm:spPr/>
    </dgm:pt>
    <dgm:pt modelId="{6F5A2513-3E99-48D6-B820-12175BFBE682}" type="pres">
      <dgm:prSet presAssocID="{B9CA8CEC-3E92-4566-8EFF-C4B417720810}" presName="theList" presStyleCnt="0"/>
      <dgm:spPr/>
    </dgm:pt>
    <dgm:pt modelId="{4D8E617C-AE76-48A4-87CE-C4A45CF76632}" type="pres">
      <dgm:prSet presAssocID="{BEF0D8DF-2FF5-4278-9211-F2D170C4F7C8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3B4D8-F933-4CBC-A132-FA26929E1A96}" type="pres">
      <dgm:prSet presAssocID="{BEF0D8DF-2FF5-4278-9211-F2D170C4F7C8}" presName="aSpace" presStyleCnt="0"/>
      <dgm:spPr/>
    </dgm:pt>
    <dgm:pt modelId="{5C6D82CA-87DC-4885-AB8A-B4E28377897C}" type="pres">
      <dgm:prSet presAssocID="{467F0C98-DEE7-4C3E-BBF5-6452765D0029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9A72F-2127-4614-85B1-C61D5449F252}" type="pres">
      <dgm:prSet presAssocID="{467F0C98-DEE7-4C3E-BBF5-6452765D0029}" presName="aSpace" presStyleCnt="0"/>
      <dgm:spPr/>
    </dgm:pt>
  </dgm:ptLst>
  <dgm:cxnLst>
    <dgm:cxn modelId="{3A52853D-CB61-4C94-86B5-288CC91AE6D0}" type="presOf" srcId="{BEF0D8DF-2FF5-4278-9211-F2D170C4F7C8}" destId="{4D8E617C-AE76-48A4-87CE-C4A45CF76632}" srcOrd="0" destOrd="0" presId="urn:microsoft.com/office/officeart/2005/8/layout/pyramid2"/>
    <dgm:cxn modelId="{62486341-D70E-4A22-9A75-1B53DD067D2E}" type="presOf" srcId="{467F0C98-DEE7-4C3E-BBF5-6452765D0029}" destId="{5C6D82CA-87DC-4885-AB8A-B4E28377897C}" srcOrd="0" destOrd="0" presId="urn:microsoft.com/office/officeart/2005/8/layout/pyramid2"/>
    <dgm:cxn modelId="{B330FE93-B171-4349-9260-CDF548A0CFFE}" srcId="{B9CA8CEC-3E92-4566-8EFF-C4B417720810}" destId="{467F0C98-DEE7-4C3E-BBF5-6452765D0029}" srcOrd="1" destOrd="0" parTransId="{170BD6A2-E826-4755-A520-514C52CB76F0}" sibTransId="{10F48058-22FA-43D6-883F-D90A403BB05D}"/>
    <dgm:cxn modelId="{F7E23469-BDEB-4DF1-9506-E590464EF642}" srcId="{B9CA8CEC-3E92-4566-8EFF-C4B417720810}" destId="{BEF0D8DF-2FF5-4278-9211-F2D170C4F7C8}" srcOrd="0" destOrd="0" parTransId="{E3CBED5A-96E4-4811-BD95-75804550C986}" sibTransId="{30A6E12C-B9FB-4FE4-BDFB-86C9C2249F5C}"/>
    <dgm:cxn modelId="{D6327DC0-E73E-474D-9D4B-B3A36539CF2D}" type="presOf" srcId="{B9CA8CEC-3E92-4566-8EFF-C4B417720810}" destId="{F639C61C-C1D3-47E8-AD2F-88BA4EEA7619}" srcOrd="0" destOrd="0" presId="urn:microsoft.com/office/officeart/2005/8/layout/pyramid2"/>
    <dgm:cxn modelId="{B99F9777-B922-48AA-8F42-0069F0A9DC62}" type="presParOf" srcId="{F639C61C-C1D3-47E8-AD2F-88BA4EEA7619}" destId="{29EDE5A8-E87A-47AC-9D10-88E2E05A5210}" srcOrd="0" destOrd="0" presId="urn:microsoft.com/office/officeart/2005/8/layout/pyramid2"/>
    <dgm:cxn modelId="{548E1711-F943-4960-B68A-4FE24E5CF9E3}" type="presParOf" srcId="{F639C61C-C1D3-47E8-AD2F-88BA4EEA7619}" destId="{6F5A2513-3E99-48D6-B820-12175BFBE682}" srcOrd="1" destOrd="0" presId="urn:microsoft.com/office/officeart/2005/8/layout/pyramid2"/>
    <dgm:cxn modelId="{9B67A569-E11E-4230-81C9-A932337FC9A7}" type="presParOf" srcId="{6F5A2513-3E99-48D6-B820-12175BFBE682}" destId="{4D8E617C-AE76-48A4-87CE-C4A45CF76632}" srcOrd="0" destOrd="0" presId="urn:microsoft.com/office/officeart/2005/8/layout/pyramid2"/>
    <dgm:cxn modelId="{E02C6BB4-A683-4276-9617-9218949B88C6}" type="presParOf" srcId="{6F5A2513-3E99-48D6-B820-12175BFBE682}" destId="{7C53B4D8-F933-4CBC-A132-FA26929E1A96}" srcOrd="1" destOrd="0" presId="urn:microsoft.com/office/officeart/2005/8/layout/pyramid2"/>
    <dgm:cxn modelId="{C0810E28-542A-4D16-874E-B79DC0808BFC}" type="presParOf" srcId="{6F5A2513-3E99-48D6-B820-12175BFBE682}" destId="{5C6D82CA-87DC-4885-AB8A-B4E28377897C}" srcOrd="2" destOrd="0" presId="urn:microsoft.com/office/officeart/2005/8/layout/pyramid2"/>
    <dgm:cxn modelId="{97EDEA17-31D1-4656-9C1A-6615372470B4}" type="presParOf" srcId="{6F5A2513-3E99-48D6-B820-12175BFBE682}" destId="{0329A72F-2127-4614-85B1-C61D5449F252}" srcOrd="3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22EF3-A425-487D-95F5-FC3A4FE1984F}">
      <dsp:nvSpPr>
        <dsp:cNvPr id="0" name=""/>
        <dsp:cNvSpPr/>
      </dsp:nvSpPr>
      <dsp:spPr>
        <a:xfrm rot="5400000">
          <a:off x="-398573" y="1241038"/>
          <a:ext cx="1759081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935B8-4C7E-426D-A552-D2702219EE22}">
      <dsp:nvSpPr>
        <dsp:cNvPr id="0" name=""/>
        <dsp:cNvSpPr/>
      </dsp:nvSpPr>
      <dsp:spPr>
        <a:xfrm>
          <a:off x="4345" y="115817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Профессиональная карьера</a:t>
          </a:r>
        </a:p>
      </dsp:txBody>
      <dsp:txXfrm>
        <a:off x="45793" y="157265"/>
        <a:ext cx="2275647" cy="1332229"/>
      </dsp:txXfrm>
    </dsp:sp>
    <dsp:sp modelId="{12E9C397-3353-4697-ADDF-85E3F4FE19FA}">
      <dsp:nvSpPr>
        <dsp:cNvPr id="0" name=""/>
        <dsp:cNvSpPr/>
      </dsp:nvSpPr>
      <dsp:spPr>
        <a:xfrm rot="5400000">
          <a:off x="-398573" y="3009946"/>
          <a:ext cx="1759081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7A82-8A2E-4193-88EB-1FBD9DFF7C8C}">
      <dsp:nvSpPr>
        <dsp:cNvPr id="0" name=""/>
        <dsp:cNvSpPr/>
      </dsp:nvSpPr>
      <dsp:spPr>
        <a:xfrm>
          <a:off x="4345" y="1884725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 2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Внутриорганизационная карьера </a:t>
          </a:r>
        </a:p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5793" y="1926173"/>
        <a:ext cx="2275647" cy="1332229"/>
      </dsp:txXfrm>
    </dsp:sp>
    <dsp:sp modelId="{469B4CFD-8EF6-4015-BAB9-60E7D0621358}">
      <dsp:nvSpPr>
        <dsp:cNvPr id="0" name=""/>
        <dsp:cNvSpPr/>
      </dsp:nvSpPr>
      <dsp:spPr>
        <a:xfrm>
          <a:off x="485880" y="3894399"/>
          <a:ext cx="3127036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98B3F-B809-484C-AA81-D87698BBA6AF}">
      <dsp:nvSpPr>
        <dsp:cNvPr id="0" name=""/>
        <dsp:cNvSpPr/>
      </dsp:nvSpPr>
      <dsp:spPr>
        <a:xfrm>
          <a:off x="4345" y="3653632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Межорганизаионная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карьера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5793" y="3695080"/>
        <a:ext cx="2275647" cy="1332229"/>
      </dsp:txXfrm>
    </dsp:sp>
    <dsp:sp modelId="{43809837-698E-4000-9BA8-D71E6A9D8710}">
      <dsp:nvSpPr>
        <dsp:cNvPr id="0" name=""/>
        <dsp:cNvSpPr/>
      </dsp:nvSpPr>
      <dsp:spPr>
        <a:xfrm rot="16200000">
          <a:off x="2738289" y="3009946"/>
          <a:ext cx="1759081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6D8AA-8F23-44A3-B07D-554033413A8F}">
      <dsp:nvSpPr>
        <dsp:cNvPr id="0" name=""/>
        <dsp:cNvSpPr/>
      </dsp:nvSpPr>
      <dsp:spPr>
        <a:xfrm>
          <a:off x="3141208" y="3653632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Специализированная карьера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182656" y="3695080"/>
        <a:ext cx="2275647" cy="1332229"/>
      </dsp:txXfrm>
    </dsp:sp>
    <dsp:sp modelId="{C84519A9-BA2E-4570-9C25-A69956E29002}">
      <dsp:nvSpPr>
        <dsp:cNvPr id="0" name=""/>
        <dsp:cNvSpPr/>
      </dsp:nvSpPr>
      <dsp:spPr>
        <a:xfrm rot="16200000">
          <a:off x="2738289" y="1241038"/>
          <a:ext cx="1759081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B25D6-BB61-478D-A697-08676756533E}">
      <dsp:nvSpPr>
        <dsp:cNvPr id="0" name=""/>
        <dsp:cNvSpPr/>
      </dsp:nvSpPr>
      <dsp:spPr>
        <a:xfrm>
          <a:off x="3141208" y="1884725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5.Неспециализированная карьера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2656" y="1926173"/>
        <a:ext cx="2275647" cy="1332229"/>
      </dsp:txXfrm>
    </dsp:sp>
    <dsp:sp modelId="{F231BDDB-0357-4961-A9B8-BB61C7BCCAFE}">
      <dsp:nvSpPr>
        <dsp:cNvPr id="0" name=""/>
        <dsp:cNvSpPr/>
      </dsp:nvSpPr>
      <dsp:spPr>
        <a:xfrm>
          <a:off x="3622743" y="356584"/>
          <a:ext cx="3127036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AA03-D6E3-42FD-9011-85837566C748}">
      <dsp:nvSpPr>
        <dsp:cNvPr id="0" name=""/>
        <dsp:cNvSpPr/>
      </dsp:nvSpPr>
      <dsp:spPr>
        <a:xfrm>
          <a:off x="3141208" y="115817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Вертикальная карьера </a:t>
          </a:r>
        </a:p>
      </dsp:txBody>
      <dsp:txXfrm>
        <a:off x="3182656" y="157265"/>
        <a:ext cx="2275647" cy="1332229"/>
      </dsp:txXfrm>
    </dsp:sp>
    <dsp:sp modelId="{2436D9A4-A431-46A7-B9C8-899FA8B25AD1}">
      <dsp:nvSpPr>
        <dsp:cNvPr id="0" name=""/>
        <dsp:cNvSpPr/>
      </dsp:nvSpPr>
      <dsp:spPr>
        <a:xfrm rot="5400000">
          <a:off x="5875152" y="1241038"/>
          <a:ext cx="1759081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93781-DDE4-4987-82BA-E80F01E03EA9}">
      <dsp:nvSpPr>
        <dsp:cNvPr id="0" name=""/>
        <dsp:cNvSpPr/>
      </dsp:nvSpPr>
      <dsp:spPr>
        <a:xfrm>
          <a:off x="6278070" y="115817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Горизонтальная карьера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6319518" y="157265"/>
        <a:ext cx="2275647" cy="1332229"/>
      </dsp:txXfrm>
    </dsp:sp>
    <dsp:sp modelId="{FD84DF80-EED4-4541-8EE1-3A81A0FB628C}">
      <dsp:nvSpPr>
        <dsp:cNvPr id="0" name=""/>
        <dsp:cNvSpPr/>
      </dsp:nvSpPr>
      <dsp:spPr>
        <a:xfrm rot="5400000">
          <a:off x="5875152" y="3009946"/>
          <a:ext cx="1759081" cy="2122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E2862-DB1C-4770-B64A-3DC360135C6D}">
      <dsp:nvSpPr>
        <dsp:cNvPr id="0" name=""/>
        <dsp:cNvSpPr/>
      </dsp:nvSpPr>
      <dsp:spPr>
        <a:xfrm>
          <a:off x="6278070" y="1884725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Ступенчатая карьера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6319518" y="1926173"/>
        <a:ext cx="2275647" cy="1332229"/>
      </dsp:txXfrm>
    </dsp:sp>
    <dsp:sp modelId="{BC398EFB-59EF-4627-A5B8-D89BA3AA19F5}">
      <dsp:nvSpPr>
        <dsp:cNvPr id="0" name=""/>
        <dsp:cNvSpPr/>
      </dsp:nvSpPr>
      <dsp:spPr>
        <a:xfrm>
          <a:off x="6278070" y="3653632"/>
          <a:ext cx="2358543" cy="141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9. Скрытая карьера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19518" y="3695080"/>
        <a:ext cx="2275647" cy="1332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F3B3E-06FE-4830-8CE6-B2C7C1913308}">
      <dsp:nvSpPr>
        <dsp:cNvPr id="0" name=""/>
        <dsp:cNvSpPr/>
      </dsp:nvSpPr>
      <dsp:spPr>
        <a:xfrm>
          <a:off x="3435825" y="60"/>
          <a:ext cx="1735104" cy="1114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звезды </a:t>
          </a:r>
          <a:endParaRPr lang="ru-RU" kern="1200" dirty="0"/>
        </a:p>
      </dsp:txBody>
      <dsp:txXfrm>
        <a:off x="3689925" y="163209"/>
        <a:ext cx="1226904" cy="787754"/>
      </dsp:txXfrm>
    </dsp:sp>
    <dsp:sp modelId="{4D932798-0DAF-46E9-A81B-C5BD435D7764}">
      <dsp:nvSpPr>
        <dsp:cNvPr id="0" name=""/>
        <dsp:cNvSpPr/>
      </dsp:nvSpPr>
      <dsp:spPr>
        <a:xfrm rot="2033256">
          <a:off x="4944908" y="854363"/>
          <a:ext cx="161941" cy="375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49034" y="916017"/>
        <a:ext cx="113359" cy="225596"/>
      </dsp:txXfrm>
    </dsp:sp>
    <dsp:sp modelId="{2A4540CF-3191-4F33-9105-FEE629724DFA}">
      <dsp:nvSpPr>
        <dsp:cNvPr id="0" name=""/>
        <dsp:cNvSpPr/>
      </dsp:nvSpPr>
      <dsp:spPr>
        <a:xfrm>
          <a:off x="4892598" y="974330"/>
          <a:ext cx="1722648" cy="1114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достижения </a:t>
          </a:r>
          <a:endParaRPr lang="ru-RU" kern="1200" dirty="0"/>
        </a:p>
      </dsp:txBody>
      <dsp:txXfrm>
        <a:off x="5144874" y="1137479"/>
        <a:ext cx="1218096" cy="787754"/>
      </dsp:txXfrm>
    </dsp:sp>
    <dsp:sp modelId="{AA4C8717-460F-47AB-B727-0D1D79D768E9}">
      <dsp:nvSpPr>
        <dsp:cNvPr id="0" name=""/>
        <dsp:cNvSpPr/>
      </dsp:nvSpPr>
      <dsp:spPr>
        <a:xfrm rot="5400016">
          <a:off x="5658508" y="2075006"/>
          <a:ext cx="190821" cy="375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687131" y="2121581"/>
        <a:ext cx="133575" cy="225596"/>
      </dsp:txXfrm>
    </dsp:sp>
    <dsp:sp modelId="{0170F209-068F-4014-B82F-474BBD25F4CB}">
      <dsp:nvSpPr>
        <dsp:cNvPr id="0" name=""/>
        <dsp:cNvSpPr/>
      </dsp:nvSpPr>
      <dsp:spPr>
        <a:xfrm>
          <a:off x="4824734" y="2448424"/>
          <a:ext cx="1858362" cy="1114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баланса </a:t>
          </a:r>
          <a:endParaRPr lang="ru-RU" kern="1200" dirty="0"/>
        </a:p>
      </dsp:txBody>
      <dsp:txXfrm>
        <a:off x="5096885" y="2611573"/>
        <a:ext cx="1314060" cy="787754"/>
      </dsp:txXfrm>
    </dsp:sp>
    <dsp:sp modelId="{ABA2D4C0-40A5-4A66-94EE-1E1DABC353A3}">
      <dsp:nvSpPr>
        <dsp:cNvPr id="0" name=""/>
        <dsp:cNvSpPr/>
      </dsp:nvSpPr>
      <dsp:spPr>
        <a:xfrm rot="8888337">
          <a:off x="5001537" y="3258951"/>
          <a:ext cx="84012" cy="375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024842" y="3327497"/>
        <a:ext cx="58808" cy="225596"/>
      </dsp:txXfrm>
    </dsp:sp>
    <dsp:sp modelId="{A6511470-D487-447E-A93D-6253E82FF722}">
      <dsp:nvSpPr>
        <dsp:cNvPr id="0" name=""/>
        <dsp:cNvSpPr/>
      </dsp:nvSpPr>
      <dsp:spPr>
        <a:xfrm>
          <a:off x="3291806" y="3349936"/>
          <a:ext cx="2023142" cy="1114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компенсации</a:t>
          </a:r>
          <a:endParaRPr lang="ru-RU" kern="1200" dirty="0"/>
        </a:p>
      </dsp:txBody>
      <dsp:txXfrm>
        <a:off x="3588088" y="3513085"/>
        <a:ext cx="1430578" cy="787754"/>
      </dsp:txXfrm>
    </dsp:sp>
    <dsp:sp modelId="{698D99D2-C255-4E4A-B3E3-B405DAB21643}">
      <dsp:nvSpPr>
        <dsp:cNvPr id="0" name=""/>
        <dsp:cNvSpPr/>
      </dsp:nvSpPr>
      <dsp:spPr>
        <a:xfrm rot="12711663">
          <a:off x="3515463" y="3257763"/>
          <a:ext cx="91670" cy="375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540892" y="3340219"/>
        <a:ext cx="64169" cy="225596"/>
      </dsp:txXfrm>
    </dsp:sp>
    <dsp:sp modelId="{16159BFD-A7DC-4566-8ED5-2FB62073C1C6}">
      <dsp:nvSpPr>
        <dsp:cNvPr id="0" name=""/>
        <dsp:cNvSpPr/>
      </dsp:nvSpPr>
      <dsp:spPr>
        <a:xfrm>
          <a:off x="1959252" y="2448424"/>
          <a:ext cx="1787174" cy="1114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поражения </a:t>
          </a:r>
          <a:endParaRPr lang="ru-RU" kern="1200" dirty="0"/>
        </a:p>
      </dsp:txBody>
      <dsp:txXfrm>
        <a:off x="2220978" y="2611573"/>
        <a:ext cx="1263722" cy="787754"/>
      </dsp:txXfrm>
    </dsp:sp>
    <dsp:sp modelId="{19D8684D-E55D-4C90-902F-291A770F4EDD}">
      <dsp:nvSpPr>
        <dsp:cNvPr id="0" name=""/>
        <dsp:cNvSpPr/>
      </dsp:nvSpPr>
      <dsp:spPr>
        <a:xfrm rot="16199984">
          <a:off x="2757425" y="2085807"/>
          <a:ext cx="190821" cy="375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786048" y="2189628"/>
        <a:ext cx="133575" cy="225596"/>
      </dsp:txXfrm>
    </dsp:sp>
    <dsp:sp modelId="{49D3C371-F609-4221-847B-5629CE2039EB}">
      <dsp:nvSpPr>
        <dsp:cNvPr id="0" name=""/>
        <dsp:cNvSpPr/>
      </dsp:nvSpPr>
      <dsp:spPr>
        <a:xfrm>
          <a:off x="1961869" y="974330"/>
          <a:ext cx="1781927" cy="1114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карьера скачков </a:t>
          </a:r>
          <a:endParaRPr lang="ru-RU" kern="1200" dirty="0"/>
        </a:p>
      </dsp:txBody>
      <dsp:txXfrm>
        <a:off x="2222826" y="1137479"/>
        <a:ext cx="1260013" cy="787754"/>
      </dsp:txXfrm>
    </dsp:sp>
    <dsp:sp modelId="{AEF3BA04-C9D8-4F1E-A5C7-9EDC88C77B64}">
      <dsp:nvSpPr>
        <dsp:cNvPr id="0" name=""/>
        <dsp:cNvSpPr/>
      </dsp:nvSpPr>
      <dsp:spPr>
        <a:xfrm rot="19566744">
          <a:off x="3500330" y="856143"/>
          <a:ext cx="155793" cy="375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04300" y="944371"/>
        <a:ext cx="109055" cy="225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10759-B4C5-49C2-BE63-32217BB8ECAC}">
      <dsp:nvSpPr>
        <dsp:cNvPr id="0" name=""/>
        <dsp:cNvSpPr/>
      </dsp:nvSpPr>
      <dsp:spPr>
        <a:xfrm>
          <a:off x="159790" y="265"/>
          <a:ext cx="3820896" cy="95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Мониторинг проблем, связанных с их развитием и продвижением</a:t>
          </a:r>
          <a:endParaRPr lang="ru-RU" sz="2000" kern="1200" dirty="0"/>
        </a:p>
      </dsp:txBody>
      <dsp:txXfrm>
        <a:off x="187768" y="28243"/>
        <a:ext cx="3764940" cy="899268"/>
      </dsp:txXfrm>
    </dsp:sp>
    <dsp:sp modelId="{2C8AB870-E23E-4D95-AC87-1B8E74BDAD90}">
      <dsp:nvSpPr>
        <dsp:cNvPr id="0" name=""/>
        <dsp:cNvSpPr/>
      </dsp:nvSpPr>
      <dsp:spPr>
        <a:xfrm rot="5400000">
          <a:off x="1986656" y="1039071"/>
          <a:ext cx="167164" cy="16716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BC7CA3-D7F0-4C60-B4C6-9F26D25400D8}">
      <dsp:nvSpPr>
        <dsp:cNvPr id="0" name=""/>
        <dsp:cNvSpPr/>
      </dsp:nvSpPr>
      <dsp:spPr>
        <a:xfrm>
          <a:off x="159790" y="1289817"/>
          <a:ext cx="3820896" cy="955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2. Прогнозирование перемещений на ключевых должностях</a:t>
          </a:r>
          <a:endParaRPr lang="ru-RU" sz="2000" kern="1200" dirty="0"/>
        </a:p>
      </dsp:txBody>
      <dsp:txXfrm>
        <a:off x="187768" y="1317795"/>
        <a:ext cx="3764940" cy="899268"/>
      </dsp:txXfrm>
    </dsp:sp>
    <dsp:sp modelId="{6FF41352-3C29-4B0C-B905-59FFF1966374}">
      <dsp:nvSpPr>
        <dsp:cNvPr id="0" name=""/>
        <dsp:cNvSpPr/>
      </dsp:nvSpPr>
      <dsp:spPr>
        <a:xfrm rot="5400000">
          <a:off x="1986656" y="2328623"/>
          <a:ext cx="167164" cy="16716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29E790-A044-4A45-8744-8BAD5957C146}">
      <dsp:nvSpPr>
        <dsp:cNvPr id="0" name=""/>
        <dsp:cNvSpPr/>
      </dsp:nvSpPr>
      <dsp:spPr>
        <a:xfrm>
          <a:off x="159790" y="2579370"/>
          <a:ext cx="3820896" cy="955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3. Материальное стимулирование карьерного движения</a:t>
          </a:r>
          <a:endParaRPr lang="ru-RU" sz="2000" kern="1200" dirty="0"/>
        </a:p>
      </dsp:txBody>
      <dsp:txXfrm>
        <a:off x="187768" y="2607348"/>
        <a:ext cx="3764940" cy="899268"/>
      </dsp:txXfrm>
    </dsp:sp>
    <dsp:sp modelId="{4AB2A6A5-D817-40EC-A4A8-06AC964DC575}">
      <dsp:nvSpPr>
        <dsp:cNvPr id="0" name=""/>
        <dsp:cNvSpPr/>
      </dsp:nvSpPr>
      <dsp:spPr>
        <a:xfrm>
          <a:off x="4515612" y="265"/>
          <a:ext cx="3820896" cy="95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4. Индивидуальное карьерное консультирование</a:t>
          </a:r>
          <a:endParaRPr lang="ru-RU" sz="2000" kern="1200" dirty="0"/>
        </a:p>
      </dsp:txBody>
      <dsp:txXfrm>
        <a:off x="4543590" y="28243"/>
        <a:ext cx="3764940" cy="899268"/>
      </dsp:txXfrm>
    </dsp:sp>
    <dsp:sp modelId="{E296B9E3-C09F-45F4-8D0A-95A3B6549814}">
      <dsp:nvSpPr>
        <dsp:cNvPr id="0" name=""/>
        <dsp:cNvSpPr/>
      </dsp:nvSpPr>
      <dsp:spPr>
        <a:xfrm rot="5400000">
          <a:off x="6342478" y="1039071"/>
          <a:ext cx="167164" cy="16716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8DCD08-A4BE-4227-A5F7-490A754DF113}">
      <dsp:nvSpPr>
        <dsp:cNvPr id="0" name=""/>
        <dsp:cNvSpPr/>
      </dsp:nvSpPr>
      <dsp:spPr>
        <a:xfrm>
          <a:off x="4515612" y="1289817"/>
          <a:ext cx="3820896" cy="955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5. Активизация карьерных устремлений сотрудников</a:t>
          </a:r>
          <a:endParaRPr lang="ru-RU" sz="2000" kern="1200" dirty="0"/>
        </a:p>
      </dsp:txBody>
      <dsp:txXfrm>
        <a:off x="4543590" y="1317795"/>
        <a:ext cx="3764940" cy="899268"/>
      </dsp:txXfrm>
    </dsp:sp>
    <dsp:sp modelId="{742201E2-2DAC-48BA-925B-4F05F9AD4626}">
      <dsp:nvSpPr>
        <dsp:cNvPr id="0" name=""/>
        <dsp:cNvSpPr/>
      </dsp:nvSpPr>
      <dsp:spPr>
        <a:xfrm rot="5400000">
          <a:off x="6342478" y="2328623"/>
          <a:ext cx="167164" cy="16716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BCBF31-10DB-4248-A388-2EBC0AFDB543}">
      <dsp:nvSpPr>
        <dsp:cNvPr id="0" name=""/>
        <dsp:cNvSpPr/>
      </dsp:nvSpPr>
      <dsp:spPr>
        <a:xfrm>
          <a:off x="4515612" y="2579370"/>
          <a:ext cx="3820896" cy="955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6. Контроль за результативностью управления карьерой</a:t>
          </a:r>
          <a:endParaRPr lang="ru-RU" sz="2000" kern="1200" dirty="0"/>
        </a:p>
      </dsp:txBody>
      <dsp:txXfrm>
        <a:off x="4543590" y="2607348"/>
        <a:ext cx="3764940" cy="899268"/>
      </dsp:txXfrm>
    </dsp:sp>
    <dsp:sp modelId="{30CA102C-825F-4C42-8A84-19609190358B}">
      <dsp:nvSpPr>
        <dsp:cNvPr id="0" name=""/>
        <dsp:cNvSpPr/>
      </dsp:nvSpPr>
      <dsp:spPr>
        <a:xfrm rot="9132548">
          <a:off x="5178149" y="3556220"/>
          <a:ext cx="284134" cy="16716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09DEF2-233C-4F53-B4C3-221913CB4E61}">
      <dsp:nvSpPr>
        <dsp:cNvPr id="0" name=""/>
        <dsp:cNvSpPr/>
      </dsp:nvSpPr>
      <dsp:spPr>
        <a:xfrm>
          <a:off x="2303924" y="3745010"/>
          <a:ext cx="3820896" cy="955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7. Планирование карьеры</a:t>
          </a:r>
          <a:endParaRPr lang="ru-RU" sz="2000" kern="1200" dirty="0"/>
        </a:p>
      </dsp:txBody>
      <dsp:txXfrm>
        <a:off x="2331902" y="3772988"/>
        <a:ext cx="3764940" cy="899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DE5A8-E87A-47AC-9D10-88E2E05A5210}">
      <dsp:nvSpPr>
        <dsp:cNvPr id="0" name=""/>
        <dsp:cNvSpPr/>
      </dsp:nvSpPr>
      <dsp:spPr>
        <a:xfrm>
          <a:off x="1045857" y="0"/>
          <a:ext cx="4880992" cy="48809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617C-AE76-48A4-87CE-C4A45CF76632}">
      <dsp:nvSpPr>
        <dsp:cNvPr id="0" name=""/>
        <dsp:cNvSpPr/>
      </dsp:nvSpPr>
      <dsp:spPr>
        <a:xfrm>
          <a:off x="3486353" y="488575"/>
          <a:ext cx="3172644" cy="1735040"/>
        </a:xfrm>
        <a:prstGeom prst="roundRect">
          <a:avLst/>
        </a:prstGeom>
        <a:solidFill>
          <a:schemeClr val="accent3">
            <a:lumMod val="5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Карьерограмма</a:t>
          </a:r>
          <a:endParaRPr lang="ru-RU" sz="2900" kern="1200" dirty="0"/>
        </a:p>
      </dsp:txBody>
      <dsp:txXfrm>
        <a:off x="3571051" y="573273"/>
        <a:ext cx="3003248" cy="1565644"/>
      </dsp:txXfrm>
    </dsp:sp>
    <dsp:sp modelId="{5C6D82CA-87DC-4885-AB8A-B4E28377897C}">
      <dsp:nvSpPr>
        <dsp:cNvPr id="0" name=""/>
        <dsp:cNvSpPr/>
      </dsp:nvSpPr>
      <dsp:spPr>
        <a:xfrm>
          <a:off x="3486353" y="2440496"/>
          <a:ext cx="3172644" cy="1735040"/>
        </a:xfrm>
        <a:prstGeom prst="roundRect">
          <a:avLst/>
        </a:prstGeom>
        <a:solidFill>
          <a:schemeClr val="accent3">
            <a:lumMod val="50000"/>
            <a:alpha val="9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Ассессмент</a:t>
          </a:r>
          <a:r>
            <a:rPr lang="ru-RU" sz="2900" kern="1200" dirty="0" smtClean="0"/>
            <a:t>-центр </a:t>
          </a:r>
          <a:endParaRPr lang="ru-RU" sz="2900" kern="1200" dirty="0"/>
        </a:p>
      </dsp:txBody>
      <dsp:txXfrm>
        <a:off x="3571051" y="2525194"/>
        <a:ext cx="3003248" cy="156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9047-6C9D-4619-9060-BFE66E21D57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6C33-74CF-468E-89F0-B8EF82A1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135EA-E490-43F7-88A8-AE1361C66E80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99" y="358343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48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Обучение, развитие и построение профессиональной карьеры персонала</a:t>
            </a:r>
          </a:p>
        </p:txBody>
      </p:sp>
      <p:pic>
        <p:nvPicPr>
          <p:cNvPr id="1026" name="Picture 2" descr="C:\Users\инна\Desktop\mba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19088"/>
              </p:ext>
            </p:extLst>
          </p:nvPr>
        </p:nvGraphicFramePr>
        <p:xfrm>
          <a:off x="683568" y="1700808"/>
          <a:ext cx="7704856" cy="488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Основой планирования карьеры </a:t>
            </a:r>
            <a:r>
              <a:rPr lang="ru-RU" dirty="0" smtClean="0"/>
              <a:t>является: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764704"/>
            <a:ext cx="8280920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/>
              <a:t>К</a:t>
            </a:r>
            <a:r>
              <a:rPr lang="ru-RU" b="1" dirty="0" err="1" smtClean="0"/>
              <a:t>арьерограмма</a:t>
            </a:r>
            <a:r>
              <a:rPr lang="ru-RU" b="1" dirty="0" smtClean="0"/>
              <a:t> </a:t>
            </a:r>
            <a:r>
              <a:rPr lang="ru-RU" dirty="0"/>
              <a:t>- документ, содержащий представление о том, какой путь должен пройти специалист для того, чтобы получить необходимые знания и овладеть нужными навыками для эффективной работы на конкретном месте.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err="1" smtClean="0"/>
              <a:t>Карьерограмма</a:t>
            </a:r>
            <a:r>
              <a:rPr lang="ru-RU" dirty="0" smtClean="0"/>
              <a:t> </a:t>
            </a:r>
            <a:r>
              <a:rPr lang="ru-RU" dirty="0"/>
              <a:t>– это своеобразный договор о перспективах жизнедеятельности работника в организации, который заключается работником и администрацией. Она составляется с учетом личных запросов работника, его общеобразовательного уровня и профессиональной подготовки, медицинского заключения о состоянии здоровья, рекомендаций по профессиональной пригодности, отраженных в типовых схемах </a:t>
            </a:r>
            <a:r>
              <a:rPr lang="ru-RU" dirty="0" err="1"/>
              <a:t>профессиональноквалификационного</a:t>
            </a:r>
            <a:r>
              <a:rPr lang="ru-RU" dirty="0"/>
              <a:t> продвижения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3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712967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Карьерограмма</a:t>
            </a:r>
            <a:r>
              <a:rPr lang="ru-RU" b="1" dirty="0"/>
              <a:t> состоит из двух частей.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u="sng" dirty="0" smtClean="0"/>
              <a:t>Первая </a:t>
            </a:r>
            <a:r>
              <a:rPr lang="ru-RU" b="1" u="sng" dirty="0"/>
              <a:t>часть содержит </a:t>
            </a:r>
            <a:r>
              <a:rPr lang="ru-RU" dirty="0"/>
              <a:t>перечень должностей, выстроенных в последовательную цепочку по восходящей линии, которые работник может занимать в течение всего своего карьерного пути, с указанием сроков занятия должностей в годах.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u="sng" dirty="0" smtClean="0"/>
              <a:t>Вторая </a:t>
            </a:r>
            <a:r>
              <a:rPr lang="ru-RU" b="1" u="sng" dirty="0"/>
              <a:t>часть включает </a:t>
            </a:r>
            <a:r>
              <a:rPr lang="ru-RU" dirty="0"/>
              <a:t>характеристику видов обучения, которые необходимо пройти работнику на карьерном пути, с указанием периодов прохождения обучения.</a:t>
            </a:r>
          </a:p>
          <a:p>
            <a:pPr marL="0" indent="0" algn="just">
              <a:buNone/>
            </a:pPr>
            <a:r>
              <a:rPr lang="ru-RU" dirty="0"/>
              <a:t>Процесс планирования деловой карьеры сотрудника начинается в момент его </a:t>
            </a:r>
            <a:r>
              <a:rPr lang="ru-RU" b="1" dirty="0"/>
              <a:t>найма</a:t>
            </a:r>
            <a:r>
              <a:rPr lang="ru-RU" dirty="0"/>
              <a:t>. Новому сотруднику необходимо определить перспективы его развития в данной организации, возможности карьерного роста. Это и есть </a:t>
            </a:r>
            <a:r>
              <a:rPr lang="ru-RU" b="1" i="1" dirty="0"/>
              <a:t>первый этап</a:t>
            </a:r>
            <a:r>
              <a:rPr lang="ru-RU" dirty="0"/>
              <a:t> управления его деловой карьерой.</a:t>
            </a:r>
          </a:p>
          <a:p>
            <a:pPr marL="0" indent="0" algn="just">
              <a:buNone/>
            </a:pPr>
            <a:r>
              <a:rPr lang="ru-RU" b="1" i="1" dirty="0"/>
              <a:t>Второй этап </a:t>
            </a:r>
            <a:r>
              <a:rPr lang="ru-RU" dirty="0"/>
              <a:t>- составление плана индивидуального развития карьеры сотрудника. Другими словами, составляется перечень тех позиций, которые сотрудник может занимать в процессе карьерного роста.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9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Структура </a:t>
            </a:r>
            <a:r>
              <a:rPr lang="ru-RU" b="1" dirty="0" err="1"/>
              <a:t>карьерограммы</a:t>
            </a:r>
            <a:r>
              <a:rPr lang="ru-RU" b="1" dirty="0"/>
              <a:t>: </a:t>
            </a:r>
          </a:p>
          <a:p>
            <a:pPr marL="0" indent="0" algn="just">
              <a:buNone/>
            </a:pPr>
            <a:r>
              <a:rPr lang="ru-RU" sz="2000" b="1" dirty="0"/>
              <a:t>Первый блок</a:t>
            </a:r>
            <a:r>
              <a:rPr lang="ru-RU" sz="2000" dirty="0"/>
              <a:t>: этапы развития работника (изменения в квалификации, занимаемой им должности, зарплате, условиях труда и т.п.); </a:t>
            </a:r>
          </a:p>
          <a:p>
            <a:pPr marL="0" indent="0" algn="just">
              <a:buNone/>
            </a:pPr>
            <a:r>
              <a:rPr lang="ru-RU" sz="2000" b="1" dirty="0"/>
              <a:t>Второй блок</a:t>
            </a:r>
            <a:r>
              <a:rPr lang="ru-RU" sz="2000" dirty="0"/>
              <a:t>: требования к работнику для продвижения по этапам развития (образование, квалификация, виды работ для получения надбавки в оплате труда и т.п.);</a:t>
            </a:r>
          </a:p>
          <a:p>
            <a:pPr marL="0" indent="0" algn="just">
              <a:buNone/>
            </a:pPr>
            <a:r>
              <a:rPr lang="ru-RU" sz="2000" b="1" dirty="0" smtClean="0"/>
              <a:t>Третий </a:t>
            </a:r>
            <a:r>
              <a:rPr lang="ru-RU" sz="2000" b="1" dirty="0"/>
              <a:t>блок</a:t>
            </a:r>
            <a:r>
              <a:rPr lang="ru-RU" sz="2000" dirty="0"/>
              <a:t>: обязательства, которые несет администрация в развитие работника;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Четвертый </a:t>
            </a:r>
            <a:r>
              <a:rPr lang="ru-RU" sz="2000" b="1" dirty="0"/>
              <a:t>блок</a:t>
            </a:r>
            <a:r>
              <a:rPr lang="ru-RU" sz="2000" dirty="0"/>
              <a:t>: меры поощрения или наказания за выполненные или невыполненные работником требования. </a:t>
            </a:r>
          </a:p>
          <a:p>
            <a:endParaRPr lang="ru-RU" sz="2000" dirty="0"/>
          </a:p>
        </p:txBody>
      </p:sp>
      <p:pic>
        <p:nvPicPr>
          <p:cNvPr id="6146" name="Picture 2" descr="C:\Users\инна\Desktop\cc32bbb4f2868401e9069ea1927abdd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7200800" cy="31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6048672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 err="1"/>
              <a:t>Карьерограмма</a:t>
            </a:r>
            <a:r>
              <a:rPr lang="ru-RU" sz="2600" b="1" dirty="0"/>
              <a:t> </a:t>
            </a:r>
            <a:r>
              <a:rPr lang="ru-RU" sz="2600" b="1" dirty="0" smtClean="0"/>
              <a:t>содержит</a:t>
            </a:r>
            <a:r>
              <a:rPr lang="ru-RU" sz="2600" dirty="0" smtClean="0"/>
              <a:t>: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- личные данные работника;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- </a:t>
            </a:r>
            <a:r>
              <a:rPr lang="ru-RU" sz="2600" dirty="0"/>
              <a:t>должность работника;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- </a:t>
            </a:r>
            <a:r>
              <a:rPr lang="ru-RU" sz="2600" dirty="0"/>
              <a:t>стаж работы в организации; </a:t>
            </a:r>
          </a:p>
          <a:p>
            <a:pPr marL="0" indent="0">
              <a:buNone/>
            </a:pPr>
            <a:r>
              <a:rPr lang="ru-RU" sz="2600" dirty="0"/>
              <a:t>- стаж работы в данной должности</a:t>
            </a:r>
            <a:r>
              <a:rPr lang="ru-RU" sz="2600" dirty="0" smtClean="0"/>
              <a:t>;</a:t>
            </a:r>
          </a:p>
          <a:p>
            <a:pPr marL="0" indent="0">
              <a:buNone/>
            </a:pPr>
            <a:r>
              <a:rPr lang="ru-RU" sz="2600" dirty="0" smtClean="0"/>
              <a:t>- </a:t>
            </a:r>
            <a:r>
              <a:rPr lang="ru-RU" sz="2600" dirty="0"/>
              <a:t>личные ориентиры сотрудника, относящиеся к его карьере; </a:t>
            </a:r>
          </a:p>
          <a:p>
            <a:pPr marL="0" indent="0">
              <a:buNone/>
            </a:pPr>
            <a:r>
              <a:rPr lang="ru-RU" sz="2600" dirty="0"/>
              <a:t>- возможности роста в данной должности; </a:t>
            </a:r>
          </a:p>
          <a:p>
            <a:pPr marL="0" indent="0">
              <a:buNone/>
            </a:pPr>
            <a:r>
              <a:rPr lang="ru-RU" sz="2600" dirty="0"/>
              <a:t>- информация об обучении;</a:t>
            </a:r>
          </a:p>
          <a:p>
            <a:pPr marL="0" indent="0">
              <a:buNone/>
            </a:pPr>
            <a:r>
              <a:rPr lang="ru-RU" sz="2600" dirty="0"/>
              <a:t> - знания, умения, навыки, которыми владеет работник;</a:t>
            </a:r>
          </a:p>
          <a:p>
            <a:pPr marL="0" indent="0">
              <a:buNone/>
            </a:pPr>
            <a:r>
              <a:rPr lang="ru-RU" sz="2600" dirty="0" smtClean="0"/>
              <a:t>- </a:t>
            </a:r>
            <a:r>
              <a:rPr lang="ru-RU" sz="2600" dirty="0"/>
              <a:t>методы обучения, которыми нужно овладеть, чтобы вступить в новую должность;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- </a:t>
            </a:r>
            <a:r>
              <a:rPr lang="ru-RU" sz="2600" dirty="0"/>
              <a:t>поставленные цели работника. </a:t>
            </a:r>
          </a:p>
          <a:p>
            <a:endParaRPr lang="ru-RU" dirty="0"/>
          </a:p>
        </p:txBody>
      </p:sp>
      <p:pic>
        <p:nvPicPr>
          <p:cNvPr id="2050" name="Picture 2" descr="C:\Users\инна\Desktop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744415" cy="420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на\Desktop\46003055d95db3f4c525a72a59558b3f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7300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6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Desktop\img_3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7378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0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u="sng" dirty="0" err="1"/>
              <a:t>Ассессмент</a:t>
            </a:r>
            <a:r>
              <a:rPr lang="ru-RU" b="1" i="1" u="sng" dirty="0"/>
              <a:t>-центр</a:t>
            </a:r>
            <a:r>
              <a:rPr lang="ru-RU" dirty="0"/>
              <a:t> предоставляет сочетание задач обучения и пробу. Использование данного метода необходимо использовать при планировании и в решении задач развития карьеры. </a:t>
            </a:r>
          </a:p>
          <a:p>
            <a:pPr marL="0" indent="0" algn="just">
              <a:buNone/>
            </a:pPr>
            <a:r>
              <a:rPr lang="ru-RU" b="1" dirty="0" err="1" smtClean="0"/>
              <a:t>Ассессмент</a:t>
            </a:r>
            <a:r>
              <a:rPr lang="ru-RU" b="1" dirty="0" smtClean="0"/>
              <a:t>-центр</a:t>
            </a:r>
            <a:r>
              <a:rPr lang="ru-RU" dirty="0" smtClean="0"/>
              <a:t> </a:t>
            </a:r>
            <a:r>
              <a:rPr lang="ru-RU" dirty="0"/>
              <a:t>является одним из методов комплексной оценки персонала таких как: тестирование, кейс-интервью, деловые игры, ролевые игры и др. </a:t>
            </a:r>
          </a:p>
          <a:p>
            <a:pPr algn="just"/>
            <a:r>
              <a:rPr lang="ru-RU" dirty="0" smtClean="0"/>
              <a:t>Особенностью </a:t>
            </a:r>
            <a:r>
              <a:rPr lang="ru-RU" dirty="0" err="1"/>
              <a:t>ассессмент</a:t>
            </a:r>
            <a:r>
              <a:rPr lang="ru-RU" dirty="0"/>
              <a:t>-центра можно назвать то, что он предоставляет работникам четкое понимание организации и ее ценностей; </a:t>
            </a:r>
          </a:p>
          <a:p>
            <a:pPr algn="just"/>
            <a:r>
              <a:rPr lang="ru-RU" dirty="0"/>
              <a:t>дает возможность показать какое место занимает работник в корпоративной культуре; </a:t>
            </a:r>
            <a:endParaRPr lang="ru-RU" dirty="0" smtClean="0"/>
          </a:p>
          <a:p>
            <a:pPr algn="just"/>
            <a:r>
              <a:rPr lang="ru-RU" dirty="0" smtClean="0"/>
              <a:t>концентрируется </a:t>
            </a:r>
            <a:r>
              <a:rPr lang="ru-RU" dirty="0"/>
              <a:t>на поведении, действии работника; </a:t>
            </a:r>
          </a:p>
          <a:p>
            <a:pPr algn="just"/>
            <a:r>
              <a:rPr lang="ru-RU" dirty="0"/>
              <a:t>имеет возможность оценки нескольких кандидатов; групповой или экспертной оценки и .т.п.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5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нна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7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661248"/>
            <a:ext cx="6552728" cy="9304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Рис. Процесс </a:t>
            </a:r>
            <a:r>
              <a:rPr lang="ru-RU" sz="1600" dirty="0">
                <a:solidFill>
                  <a:schemeClr val="tx1"/>
                </a:solidFill>
              </a:rPr>
              <a:t>планирования и развития </a:t>
            </a:r>
            <a:r>
              <a:rPr lang="ru-RU" sz="1600" dirty="0" smtClean="0">
                <a:solidFill>
                  <a:schemeClr val="tx1"/>
                </a:solidFill>
              </a:rPr>
              <a:t>карьеры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5654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93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Карьера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поступательное продвижение личности в какой-либо сфере деятельности, изменение навыков, способностей, квалификационных возможностей и размеров вознаграждения, связанных с деятельностью; продвижение вперед по выбранному пути детальности, достижение известности, высокого уровня благосостояния.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Понятие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виды профессиональной карьеры.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6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1" cy="420933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600" b="1" dirty="0" smtClean="0"/>
              <a:t>Устойчивая карьера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Линейная карьера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Спиральная </a:t>
            </a:r>
            <a:r>
              <a:rPr lang="ru-RU" sz="3600" b="1" dirty="0"/>
              <a:t>карьера </a:t>
            </a:r>
            <a:r>
              <a:rPr lang="ru-RU" sz="3600" b="1" dirty="0" smtClean="0"/>
              <a:t>  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Переменчивая </a:t>
            </a:r>
            <a:r>
              <a:rPr lang="ru-RU" sz="3600" b="1" dirty="0"/>
              <a:t>карьера </a:t>
            </a:r>
            <a:endParaRPr lang="ru-RU" sz="3600" b="1" dirty="0" smtClean="0"/>
          </a:p>
          <a:p>
            <a:pPr marL="457200" indent="-457200">
              <a:buAutoNum type="arabicPeriod"/>
            </a:pP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Говоря о </a:t>
            </a:r>
            <a:r>
              <a:rPr lang="ru-RU" sz="4000" dirty="0" smtClean="0"/>
              <a:t>карьере, можно </a:t>
            </a:r>
            <a:r>
              <a:rPr lang="ru-RU" sz="4000" dirty="0"/>
              <a:t>выделить четыре основные типа карьеры: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563888" cy="287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402484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иды </a:t>
            </a:r>
            <a:r>
              <a:rPr lang="ru-RU" dirty="0"/>
              <a:t>карьеры</a:t>
            </a:r>
          </a:p>
        </p:txBody>
      </p:sp>
    </p:spTree>
    <p:extLst>
      <p:ext uri="{BB962C8B-B14F-4D97-AF65-F5344CB8AC3E}">
        <p14:creationId xmlns:p14="http://schemas.microsoft.com/office/powerpoint/2010/main" val="16352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441789"/>
              </p:ext>
            </p:extLst>
          </p:nvPr>
        </p:nvGraphicFramePr>
        <p:xfrm>
          <a:off x="250825" y="1844675"/>
          <a:ext cx="864235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зависимости от того, в какой сфере деятельности человек удовлетворяет свои потребности высших уровней, специалисты выделяют шесть основных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813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2413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развития своей деловой карьеры каждый человек обычно проходит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шесть этапов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карьеры менеджера и потребности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5" cy="5617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952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730761"/>
              </p:ext>
            </p:extLst>
          </p:nvPr>
        </p:nvGraphicFramePr>
        <p:xfrm>
          <a:off x="323850" y="1700213"/>
          <a:ext cx="84963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Технологии управления карьерой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Планирование карьеры - это определение целей развития карьеры и путей их достижения.</a:t>
            </a:r>
            <a:endParaRPr lang="ru-RU" b="1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Планирование карьерного развития – представляет собой разработку стратегических решений со стороны руководства, предоставляющие выдвижение целей и стратегий, которые направлены на осуществление конкурентоспособности персонала.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ru-RU" dirty="0" smtClean="0"/>
              <a:t>2. Планирование карьеры</a:t>
            </a:r>
            <a:endParaRPr lang="ru-RU" dirty="0"/>
          </a:p>
        </p:txBody>
      </p:sp>
      <p:pic>
        <p:nvPicPr>
          <p:cNvPr id="1026" name="Picture 2" descr="C:\Users\инна\Desktop\depositphotos_199142714-stock-photo-businessman-climbing-career-ladder-busi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81" y="4221088"/>
            <a:ext cx="388843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76461"/>
            <a:ext cx="8568951" cy="60815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i="1" dirty="0"/>
              <a:t>Основа планирования </a:t>
            </a:r>
            <a:r>
              <a:rPr lang="ru-RU" sz="3200" dirty="0"/>
              <a:t>карьеры заключается в стратегическом и текущем планировании трудовых ресурсов, при этом должен учитываться прогноз развития организации. Процесс планирования карьеры связан с такими процессами как: подбор, отбор, деловая оценка, аттестация персонала. Также важным пунктом планирования карьеры является то, что должны согласовываться интересы сотрудника и организации.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467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801</TotalTime>
  <Words>719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Понятие и виды профессиональной карьеры.</vt:lpstr>
      <vt:lpstr>Говоря о карьере, можно выделить четыре основные типа карьеры: </vt:lpstr>
      <vt:lpstr>Виды карьеры</vt:lpstr>
      <vt:lpstr>В зависимости от того, в какой сфере деятельности человек удовлетворяет свои потребности высших уровней, специалисты выделяют шесть основных типов</vt:lpstr>
      <vt:lpstr>   В ходе развития своей деловой карьеры каждый человек обычно проходит шесть этапов. Этапы карьеры менеджера и потребности   </vt:lpstr>
      <vt:lpstr>Технологии управления карьерой  </vt:lpstr>
      <vt:lpstr>2. Планирование карьеры</vt:lpstr>
      <vt:lpstr>Презентация PowerPoint</vt:lpstr>
      <vt:lpstr>Основой планирования карьеры является: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Рис. Процесс планирования и развития карьеры</vt:lpstr>
    </vt:vector>
  </TitlesOfParts>
  <Company>Ставропольский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Menedgment</dc:creator>
  <cp:lastModifiedBy>инна</cp:lastModifiedBy>
  <cp:revision>57</cp:revision>
  <cp:lastPrinted>2015-01-23T09:33:29Z</cp:lastPrinted>
  <dcterms:created xsi:type="dcterms:W3CDTF">2015-01-23T08:02:36Z</dcterms:created>
  <dcterms:modified xsi:type="dcterms:W3CDTF">2022-09-28T12:42:06Z</dcterms:modified>
</cp:coreProperties>
</file>